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3" r:id="rId5"/>
    <p:sldId id="258" r:id="rId6"/>
    <p:sldId id="268" r:id="rId7"/>
    <p:sldId id="262" r:id="rId8"/>
    <p:sldId id="264" r:id="rId9"/>
    <p:sldId id="267" r:id="rId10"/>
    <p:sldId id="273" r:id="rId11"/>
    <p:sldId id="276" r:id="rId12"/>
    <p:sldId id="278" r:id="rId13"/>
    <p:sldId id="274" r:id="rId14"/>
    <p:sldId id="288" r:id="rId15"/>
    <p:sldId id="285" r:id="rId16"/>
    <p:sldId id="294" r:id="rId17"/>
    <p:sldId id="29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1A2BF-DEAF-400D-ACE3-A1234AA61B3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41361-2AE8-46B1-97E5-E74A0DC2A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90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FA9E8F-A490-34B9-24DA-4A146BA10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92E53F6-5D28-AFE0-1AF6-866530D48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37255A-10E0-4561-66D7-0852B526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BDB9-71B3-4767-83E1-751B82E958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6188E6-0DEB-704F-1E66-DB45E49B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E5FA077-E297-9D01-1BB7-840BB1B8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66F0-61E2-499F-8131-27B5EAB9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4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2D8977-4E06-87BE-2285-B63AF0E6C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B4A6728-9E6C-91B5-0723-B6B729908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B9F15E-C763-2115-4521-93787689B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BDB9-71B3-4767-83E1-751B82E958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5FE237-16C4-40B8-A865-DF5779ADF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754F94-0DEB-8977-8C9F-01E3C1CC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66F0-61E2-499F-8131-27B5EAB9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326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C45264F-2D85-14DE-B46F-6719A41F00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0B40193-480A-1799-2294-28DA5E323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8B88ED4-8BB2-82F0-47BB-B6052C12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BDB9-71B3-4767-83E1-751B82E958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A3C1B7-C42E-414C-73D9-4400CB99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FD90D53-6EB8-DBA4-E003-13715FC6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66F0-61E2-499F-8131-27B5EAB9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241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01BD50-4944-42CA-6D80-E9D331238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4347F05-52F7-4D52-A005-B26850158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9DA169D-03BD-594A-4715-6E394FCF2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BDB9-71B3-4767-83E1-751B82E958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DBB3B46-69E6-BEF7-D885-8F82627A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ACFAFC9-40A3-D19A-AB8F-3E88EC6F0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66F0-61E2-499F-8131-27B5EAB9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970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89290F-E81B-6774-0510-F4E155295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632795B-7ABA-93CB-FE20-E0E445EC7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EF779C-51E8-6FE0-0D31-535CE9B66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BDB9-71B3-4767-83E1-751B82E958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2F5D64-9F35-1E50-37CA-F1BD91FB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F9D5F0A-29FC-AD63-0F98-D960DCF4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66F0-61E2-499F-8131-27B5EAB9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45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09DFAE-8058-605D-EAFC-9D4A9574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86B5677-9828-096C-8C5E-C655D68B0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21CD1C0-8471-0078-D4A6-1A5C5AD35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1C1024-199F-7A2D-5662-70018F86C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BDB9-71B3-4767-83E1-751B82E958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95A7C7C-F28D-6B91-3228-0728A1B59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FAD90A9-C742-26BE-5130-B465F23F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66F0-61E2-499F-8131-27B5EAB9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72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1F7A4A-D1AE-71D7-F979-324CDA65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2A7BEF7-6C06-2625-390C-CE6F7C00F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2CEF8E4-A222-D68E-4BE5-E3319FDAB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BC9F963-BFE6-CD82-2E7E-8485C4FCF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94A2A5A-A0D1-0DD3-4BC5-1E670D70F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AEA0BE4-B8CE-5780-473A-23159090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BDB9-71B3-4767-83E1-751B82E958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705CA52-06FE-CC35-78FB-F6091E077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013670B-2055-DB60-A842-7350ED6D0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66F0-61E2-499F-8131-27B5EAB9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193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3C2AE2-721B-65C6-7A49-8FD7F7BA7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257E4CE-D28E-212A-7070-6CBD9C9A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BDB9-71B3-4767-83E1-751B82E958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C8FD092-1E85-BAC5-BBA4-C54F20DF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8BFEBE3-72DA-D72D-A519-C4C52DA4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66F0-61E2-499F-8131-27B5EAB9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10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762B906-19BD-5C0B-683E-C96CCC1C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BDB9-71B3-4767-83E1-751B82E958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57DA1A2-EFA4-23F2-FF2A-7D8CA0A5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B325D99-2F9B-4DA8-0F6D-314EA124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66F0-61E2-499F-8131-27B5EAB9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75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5E69D4-61DD-2820-876B-58443669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E5B74B-A53B-2EAD-DEB1-2CE1B4257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4EC9D44-08A8-439F-2135-D3EEEF95F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F2512E1-7C20-5778-BC08-615B7241A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BDB9-71B3-4767-83E1-751B82E958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8E6D452-52B0-A2B8-3C0C-7DF34D847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7F46C66-C2FE-2D21-13C6-4CB30CCB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66F0-61E2-499F-8131-27B5EAB9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5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F18390-8DBD-015B-D83B-C2622E9F9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38BF1AF-0548-9B66-72F1-C5045C11B0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55A0512-1363-8E25-115D-969A4FE63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6E98A71-4757-4937-DCDF-1D0707B39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BDB9-71B3-4767-83E1-751B82E958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6D14C70-A88B-8190-D42A-6CFB9FD94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7D7C8E-16F0-9D05-A16D-BFE2CD1FA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66F0-61E2-499F-8131-27B5EAB9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95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F01621-36A7-73E5-D49F-6E0B43A6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21CBBC3-78D3-4CA7-A7A7-7CF9C3851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738E83-808F-E7B7-3739-BE63090DC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ABDB9-71B3-4767-83E1-751B82E95846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EE8BDB9-1630-0D2F-E571-8FA1F8BDE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6798080-0541-2B6A-6219-845CC7240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166F0-61E2-499F-8131-27B5EAB96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66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1CBD685-ED5F-D0EC-C8C1-B076BE0EF6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53" r="1280" b="21885"/>
          <a:stretch/>
        </p:blipFill>
        <p:spPr>
          <a:xfrm flipH="1">
            <a:off x="0" y="0"/>
            <a:ext cx="9221638" cy="6922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140D9C-F693-0FEF-D80B-2F623A0865AA}"/>
              </a:ext>
            </a:extLst>
          </p:cNvPr>
          <p:cNvSpPr txBox="1"/>
          <p:nvPr/>
        </p:nvSpPr>
        <p:spPr>
          <a:xfrm>
            <a:off x="448575" y="352741"/>
            <a:ext cx="8402127" cy="62786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ГАПОУ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Краснокаменский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горно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– промышленный техникум»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1400" dirty="0" smtClean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XIII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дистанционный конкурс проект «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IT4YOU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2026»</a:t>
            </a:r>
          </a:p>
          <a:p>
            <a:pPr algn="ctr"/>
            <a:endParaRPr lang="ru-RU" sz="1400" dirty="0" smtClean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Номинация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: «Изобретатели и их изобретения»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66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      </a:t>
            </a:r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«</a:t>
            </a:r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Страна</a:t>
            </a:r>
            <a:endParaRPr lang="ru-RU" sz="66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    мирного</a:t>
            </a:r>
            <a:endParaRPr lang="ru-RU" sz="66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           </a:t>
            </a:r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    атома</a:t>
            </a:r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»</a:t>
            </a:r>
          </a:p>
          <a:p>
            <a:pPr algn="ctr"/>
            <a:endParaRPr lang="ru-RU" sz="6600" dirty="0" smtClean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Авторы: студенты 103  группы</a:t>
            </a:r>
          </a:p>
          <a:p>
            <a:pPr algn="r"/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Смолянский Константин</a:t>
            </a:r>
          </a:p>
          <a:p>
            <a:pPr algn="r"/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Прохорова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Анастасия</a:t>
            </a:r>
          </a:p>
          <a:p>
            <a:pPr algn="ctr"/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2026 год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1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0CAF58E-5E83-5BF9-E8EA-61D4A04A1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F10F99-D145-B1A6-60CE-F07A79ECC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44" y="523821"/>
            <a:ext cx="8105331" cy="60789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391A41-3A13-9F80-5535-562145083FAE}"/>
              </a:ext>
            </a:extLst>
          </p:cNvPr>
          <p:cNvSpPr txBox="1"/>
          <p:nvPr/>
        </p:nvSpPr>
        <p:spPr>
          <a:xfrm>
            <a:off x="387644" y="154488"/>
            <a:ext cx="810533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Игорь Васильевич Курчатов — советский физик, «отец» советской атомной бомбы. Трижды Герой Социалистического Труда. Академик АН СССР, доктор физико-математических наук, профессор.</a:t>
            </a:r>
          </a:p>
        </p:txBody>
      </p:sp>
    </p:spTree>
    <p:extLst>
      <p:ext uri="{BB962C8B-B14F-4D97-AF65-F5344CB8AC3E}">
        <p14:creationId xmlns:p14="http://schemas.microsoft.com/office/powerpoint/2010/main" val="7698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0EBEB60-5B30-C4D7-5B7A-B5E930BBD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D909326-8CE2-6FD8-8C1D-D14482404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15" y="228599"/>
            <a:ext cx="8436634" cy="63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8FD861D-2607-5454-CC08-4A951BB5F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EC1E4D4-B107-1984-8AD5-AD8D80B516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5" b="3256"/>
          <a:stretch/>
        </p:blipFill>
        <p:spPr>
          <a:xfrm>
            <a:off x="1143000" y="138222"/>
            <a:ext cx="6858000" cy="649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1827443-9589-0BEA-2C7F-4D5FF4671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3FA6CC6-D87A-BC17-969E-D7F0A21E4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7" y="284672"/>
            <a:ext cx="8281359" cy="62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2C7BAB1-DA11-9E44-FCE7-64116D24D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86" y="753040"/>
            <a:ext cx="8579140" cy="541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7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2C7BAB1-DA11-9E44-FCE7-64116D24D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1911"/>
          <a:stretch/>
        </p:blipFill>
        <p:spPr bwMode="auto">
          <a:xfrm>
            <a:off x="374321" y="425245"/>
            <a:ext cx="8417303" cy="575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1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2C7BAB1-DA11-9E44-FCE7-64116D24D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5" y="258793"/>
            <a:ext cx="8488392" cy="636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7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2C7BAB1-DA11-9E44-FCE7-64116D24D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4" y="476291"/>
            <a:ext cx="6257810" cy="609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86" y="550784"/>
            <a:ext cx="350520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85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CF59C1A-011D-A326-44D3-FD7CF03F30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33" t="5472" r="7715" b="4244"/>
          <a:stretch/>
        </p:blipFill>
        <p:spPr>
          <a:xfrm>
            <a:off x="563592" y="394657"/>
            <a:ext cx="8088702" cy="60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3381D6D-A49E-7BEE-CD16-7C8297059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5DCA34-982A-FE9E-26CF-3E32BDD7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28" y="213502"/>
            <a:ext cx="8525774" cy="639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6AFDAD6-A5C2-515D-1659-DEC8B6655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69FD1AF-985F-F0F5-E1E2-73FC337464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811" r="34898"/>
          <a:stretch/>
        </p:blipFill>
        <p:spPr>
          <a:xfrm>
            <a:off x="468701" y="321333"/>
            <a:ext cx="8312990" cy="623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9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84306A5-E0BA-02BB-21FB-8118A69D2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670EDCB-6B55-CDDC-757B-547684B0A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68" y="285948"/>
            <a:ext cx="8419380" cy="63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BC11045-755E-4512-071C-37811FE7A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400D69-EF3A-EF88-FBC7-40D910550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6" y="134473"/>
            <a:ext cx="3068158" cy="2045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7DD331-F36E-F77F-5941-26DA1B328A50}"/>
              </a:ext>
            </a:extLst>
          </p:cNvPr>
          <p:cNvSpPr txBox="1"/>
          <p:nvPr/>
        </p:nvSpPr>
        <p:spPr>
          <a:xfrm>
            <a:off x="142876" y="2257721"/>
            <a:ext cx="306815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 Black" panose="020B0A04020102020204" pitchFamily="34" charset="0"/>
              </a:rPr>
              <a:t>Андрей Дмитриевич Сахаров –  советский физик-теоретик, академик АН СССР.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75386E8-6500-D35A-1369-90D628F36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6" y="3166527"/>
            <a:ext cx="3068158" cy="2097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859757-EB3D-FB1A-E7F9-81C619DDB550}"/>
              </a:ext>
            </a:extLst>
          </p:cNvPr>
          <p:cNvSpPr txBox="1"/>
          <p:nvPr/>
        </p:nvSpPr>
        <p:spPr>
          <a:xfrm>
            <a:off x="142876" y="5341360"/>
            <a:ext cx="306815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 Black" panose="020B0A04020102020204" pitchFamily="34" charset="0"/>
              </a:rPr>
              <a:t>Яков Борисович Зельдович — советский физик и физикохимик. Академик АН СССР, доктор физико-математических наук, профессор.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E2839CD-EE64-B768-A43A-6826A8B0E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698" y="120182"/>
            <a:ext cx="2143125" cy="285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A573C07-7378-B56A-F54B-4958D19B0B73}"/>
              </a:ext>
            </a:extLst>
          </p:cNvPr>
          <p:cNvSpPr txBox="1"/>
          <p:nvPr/>
        </p:nvSpPr>
        <p:spPr>
          <a:xfrm>
            <a:off x="6177516" y="218131"/>
            <a:ext cx="263687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 Black" panose="020B0A04020102020204" pitchFamily="34" charset="0"/>
              </a:rPr>
              <a:t>Николай Леонидович Духов    - советский конструктор бронетехники, ядерного и термоядерного оружия. Член-корреспондент АН СССР, доктор технических наук.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299BBCC-CAFB-1796-A230-97F77F302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8697" y="3166527"/>
            <a:ext cx="3076669" cy="2097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5DDEB5-4CE2-274B-0136-BBF8A78EDD3B}"/>
              </a:ext>
            </a:extLst>
          </p:cNvPr>
          <p:cNvSpPr txBox="1"/>
          <p:nvPr/>
        </p:nvSpPr>
        <p:spPr>
          <a:xfrm>
            <a:off x="3938697" y="5341360"/>
            <a:ext cx="3870251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 Black" panose="020B0A04020102020204" pitchFamily="34" charset="0"/>
              </a:rPr>
              <a:t>Юлий Борисович Харитон — советский и российский физик-теоретик и физикохимик, доктор физико-математических наук, академик АН СССР и РАН. 2</a:t>
            </a:r>
          </a:p>
        </p:txBody>
      </p:sp>
    </p:spTree>
    <p:extLst>
      <p:ext uri="{BB962C8B-B14F-4D97-AF65-F5344CB8AC3E}">
        <p14:creationId xmlns:p14="http://schemas.microsoft.com/office/powerpoint/2010/main" val="234587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441C803-3619-F937-ADEF-2CFA3E9F2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0ED99A8-43AF-6F2B-7F75-184468FDF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95" y="334273"/>
            <a:ext cx="8410754" cy="63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191AC79-F43A-92DF-232C-B3F14B5B5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BC15029-1F7D-70EE-7525-6D44684B61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0512"/>
          <a:stretch/>
        </p:blipFill>
        <p:spPr>
          <a:xfrm>
            <a:off x="0" y="5331"/>
            <a:ext cx="9144000" cy="13343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E2F320-28A1-42A0-A369-275E4567F9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279" t="22127" r="3139" b="3959"/>
          <a:stretch/>
        </p:blipFill>
        <p:spPr>
          <a:xfrm>
            <a:off x="5869174" y="863976"/>
            <a:ext cx="3072808" cy="5837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DEF5A9-8381-90B0-D67E-8FD04691BE2C}"/>
              </a:ext>
            </a:extLst>
          </p:cNvPr>
          <p:cNvSpPr txBox="1"/>
          <p:nvPr/>
        </p:nvSpPr>
        <p:spPr>
          <a:xfrm>
            <a:off x="765544" y="1520456"/>
            <a:ext cx="4795284" cy="45243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Проект Манхэттен – кодовое название  программы США по разработке ядерного оружия. В проекте принимали участие ученые из  США, Великобритании Германии и Канады. В рамках проекта были 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созданы 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три атомные бомбы: плутониевая «Штучка» была взорвана при первом испытании, урановый «Малыш», сброшена на Хиросиму 6 августа 1945 года, и плутониевая «Толстяк» сброшена на Нагасаки 9 августа 1945 года. Руководили проектом Роберт Оппенгеймер и генерал Лесли Гровс.</a:t>
            </a:r>
          </a:p>
        </p:txBody>
      </p:sp>
    </p:spTree>
    <p:extLst>
      <p:ext uri="{BB962C8B-B14F-4D97-AF65-F5344CB8AC3E}">
        <p14:creationId xmlns:p14="http://schemas.microsoft.com/office/powerpoint/2010/main" val="383410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5D1DB4B-7278-52DA-3711-5837B01E5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1E99D3D-0530-EBCE-B50F-5469EFEED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99" y="333591"/>
            <a:ext cx="7979432" cy="597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2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223</Words>
  <Application>Microsoft Office PowerPoint</Application>
  <PresentationFormat>Экран (4:3)</PresentationFormat>
  <Paragraphs>19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МБУК "ЦРБ"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libkrasspi@bk.ru</dc:creator>
  <cp:lastModifiedBy>Biblioteka</cp:lastModifiedBy>
  <cp:revision>31</cp:revision>
  <dcterms:created xsi:type="dcterms:W3CDTF">2025-04-15T23:32:41Z</dcterms:created>
  <dcterms:modified xsi:type="dcterms:W3CDTF">2026-02-25T23:35:48Z</dcterms:modified>
</cp:coreProperties>
</file>