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9" r:id="rId3"/>
    <p:sldId id="268" r:id="rId4"/>
    <p:sldId id="270" r:id="rId5"/>
    <p:sldId id="271" r:id="rId6"/>
    <p:sldId id="272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4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m Artem" initials="AA" lastIdx="1" clrIdx="0">
    <p:extLst>
      <p:ext uri="{19B8F6BF-5375-455C-9EA6-DF929625EA0E}">
        <p15:presenceInfo xmlns="" xmlns:p15="http://schemas.microsoft.com/office/powerpoint/2012/main" userId="8c41334e0292e7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60"/>
  </p:normalViewPr>
  <p:slideViewPr>
    <p:cSldViewPr>
      <p:cViewPr varScale="1">
        <p:scale>
          <a:sx n="62" d="100"/>
          <a:sy n="62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97AB-7E80-4FCA-BDAE-24935C802B6C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34D63-D481-4E56-A04B-0401A498B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34D63-D481-4E56-A04B-0401A498B6C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111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714620"/>
            <a:ext cx="8286808" cy="175432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в лицах: Защитники Отечества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661248"/>
            <a:ext cx="4067944" cy="52322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29058" y="5744356"/>
            <a:ext cx="500065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Выполнил: Коноплёв Артём Иванович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студент 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2 курса </a:t>
            </a:r>
          </a:p>
          <a:p>
            <a:pPr algn="ctr"/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Чернышевского филиала «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МПЛ»</a:t>
            </a:r>
          </a:p>
        </p:txBody>
      </p:sp>
      <p:pic>
        <p:nvPicPr>
          <p:cNvPr id="10" name="9925bd28798144c">
            <a:hlinkClick r:id="" action="ppaction://media"/>
            <a:extLst>
              <a:ext uri="{FF2B5EF4-FFF2-40B4-BE49-F238E27FC236}">
                <a16:creationId xmlns="" xmlns:a16="http://schemas.microsoft.com/office/drawing/2014/main" id="{1932AFDF-5C3C-F6AD-51EB-E9E822857A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>
                  <p14:fade in="250" out="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6000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887779"/>
      </p:ext>
    </p:extLst>
  </p:cSld>
  <p:clrMapOvr>
    <a:masterClrMapping/>
  </p:clrMapOvr>
  <p:transition spd="slow" advTm="8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076" y="38681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1E1E1E"/>
                </a:solidFill>
                <a:latin typeface="Times New Roman" pitchFamily="18" charset="0"/>
                <a:cs typeface="Times New Roman" pitchFamily="18" charset="0"/>
              </a:rPr>
              <a:t>Награды и звания (так же есть иностранные ордена и медали)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122" b="3510"/>
          <a:stretch>
            <a:fillRect/>
          </a:stretch>
        </p:blipFill>
        <p:spPr bwMode="auto">
          <a:xfrm>
            <a:off x="357158" y="1071546"/>
            <a:ext cx="14287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r="7643" b="5357"/>
          <a:stretch>
            <a:fillRect/>
          </a:stretch>
        </p:blipFill>
        <p:spPr bwMode="auto">
          <a:xfrm>
            <a:off x="1928794" y="1071546"/>
            <a:ext cx="15716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 l="3590" r="7692" b="3593"/>
          <a:stretch>
            <a:fillRect/>
          </a:stretch>
        </p:blipFill>
        <p:spPr bwMode="auto">
          <a:xfrm>
            <a:off x="3643306" y="1071546"/>
            <a:ext cx="15716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/>
          <a:srcRect l="27184" r="19742" b="5511"/>
          <a:stretch>
            <a:fillRect/>
          </a:stretch>
        </p:blipFill>
        <p:spPr bwMode="auto">
          <a:xfrm>
            <a:off x="5357818" y="1071547"/>
            <a:ext cx="150019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428736"/>
            <a:ext cx="1304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143248"/>
            <a:ext cx="157166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929066"/>
            <a:ext cx="16097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929066"/>
            <a:ext cx="14287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10"/>
          <a:srcRect r="12354" b="5357"/>
          <a:stretch>
            <a:fillRect/>
          </a:stretch>
        </p:blipFill>
        <p:spPr bwMode="auto">
          <a:xfrm>
            <a:off x="1928794" y="3929066"/>
            <a:ext cx="1571635" cy="260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8079" y="3893347"/>
            <a:ext cx="15668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Токмаков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 Евгений Петрович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i?id=3cf62884d8429836f48fcc9c9178da502d25513a-647246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714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000496" y="785794"/>
            <a:ext cx="4786346" cy="534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Майор Советской Армии, участник Великой Отечественной войны, Герой Советского Союза.</a:t>
            </a:r>
            <a:endParaRPr kumimoji="0" lang="ru-RU" sz="1550" b="0" i="1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29 сентября 1916 года в городе Чита. В 1939 году он окончил лётную школу Гражданского воздушного флота, после чего проживал в Караганде, работал пилотом гражданской авиации. В 1941 году </a:t>
            </a:r>
            <a:r>
              <a:rPr kumimoji="0" lang="ru-RU" sz="1550" b="0" i="1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Токмаков</a:t>
            </a:r>
            <a:r>
              <a:rPr kumimoji="0" lang="ru-RU" sz="1550" b="0" i="1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призван на службу в Рабоче-крестьянскую армию. С июня 1942 года - на фронтах Великой Отечественной войны.</a:t>
            </a:r>
            <a:endParaRPr kumimoji="0" lang="ru-RU" sz="1550" b="0" i="1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ноябрю 1943 года капитан Евгений </a:t>
            </a:r>
            <a:r>
              <a:rPr kumimoji="0" lang="ru-RU" sz="1550" b="0" i="1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Токмаков</a:t>
            </a:r>
            <a:r>
              <a:rPr kumimoji="0" lang="ru-RU" sz="1550" b="0" i="1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заместителем командира эскадрильи 72-го разведывательного авиаполка 6-й воздушной армии Северо-Западного фронта. К тому времени он совершил 129 боевых вылетов на воздушную разведку важных объектов и скоплений боевой техники и живой силы противника.</a:t>
            </a:r>
            <a:endParaRPr kumimoji="0" lang="ru-RU" sz="1550" b="0" i="1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50" b="0" i="1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1946 году в звании майора </a:t>
            </a:r>
            <a:r>
              <a:rPr kumimoji="0" lang="ru-RU" sz="1550" b="0" i="1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Токмаков</a:t>
            </a:r>
            <a:r>
              <a:rPr kumimoji="0" lang="ru-RU" sz="1550" b="0" i="1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уволен в запас.</a:t>
            </a:r>
            <a:r>
              <a:rPr lang="ru-RU" sz="1600" dirty="0"/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Жил во Львове. В 1953 окончил торгово-экономический институт, работал начальником областного управления пищевой промышленности.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1550" i="1" dirty="0" err="1"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 названа улица в Чите.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2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6374" y="357166"/>
            <a:ext cx="199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E1E1E"/>
                </a:solidFill>
                <a:latin typeface="Times New Roman" pitchFamily="18" charset="0"/>
                <a:cs typeface="Times New Roman" pitchFamily="18" charset="0"/>
              </a:rPr>
              <a:t>Награды и звания 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122" b="3510"/>
          <a:stretch>
            <a:fillRect/>
          </a:stretch>
        </p:blipFill>
        <p:spPr bwMode="auto">
          <a:xfrm>
            <a:off x="428596" y="1000108"/>
            <a:ext cx="14287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r="7643" b="5357"/>
          <a:stretch>
            <a:fillRect/>
          </a:stretch>
        </p:blipFill>
        <p:spPr bwMode="auto">
          <a:xfrm>
            <a:off x="2071670" y="1000108"/>
            <a:ext cx="15716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 l="7735" r="6630" b="5080"/>
          <a:stretch>
            <a:fillRect/>
          </a:stretch>
        </p:blipFill>
        <p:spPr bwMode="auto">
          <a:xfrm>
            <a:off x="3786182" y="1000108"/>
            <a:ext cx="14763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/>
          <a:srcRect r="15544" b="4683"/>
          <a:stretch>
            <a:fillRect/>
          </a:stretch>
        </p:blipFill>
        <p:spPr bwMode="auto">
          <a:xfrm>
            <a:off x="5500694" y="1000108"/>
            <a:ext cx="15525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 l="3590" r="7692" b="3593"/>
          <a:stretch>
            <a:fillRect/>
          </a:stretch>
        </p:blipFill>
        <p:spPr bwMode="auto">
          <a:xfrm>
            <a:off x="7286644" y="1000108"/>
            <a:ext cx="15716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/>
          <a:srcRect r="7051" b="2899"/>
          <a:stretch>
            <a:fillRect/>
          </a:stretch>
        </p:blipFill>
        <p:spPr bwMode="auto">
          <a:xfrm>
            <a:off x="428596" y="3857628"/>
            <a:ext cx="13811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214818"/>
            <a:ext cx="1571636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9"/>
          <a:srcRect b="5075"/>
          <a:stretch>
            <a:fillRect/>
          </a:stretch>
        </p:blipFill>
        <p:spPr bwMode="auto">
          <a:xfrm>
            <a:off x="3857620" y="3857628"/>
            <a:ext cx="1366836" cy="28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10"/>
          <a:srcRect r="7738" b="4076"/>
          <a:stretch>
            <a:fillRect/>
          </a:stretch>
        </p:blipFill>
        <p:spPr bwMode="auto">
          <a:xfrm>
            <a:off x="5500694" y="3929066"/>
            <a:ext cx="15716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11"/>
          <a:srcRect r="4167" b="4947"/>
          <a:stretch>
            <a:fillRect/>
          </a:stretch>
        </p:blipFill>
        <p:spPr bwMode="auto">
          <a:xfrm>
            <a:off x="7286644" y="3929066"/>
            <a:ext cx="1571636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Горбунов Николай Иванович</a:t>
            </a:r>
          </a:p>
        </p:txBody>
      </p:sp>
      <p:pic>
        <p:nvPicPr>
          <p:cNvPr id="51202" name="Picture 2" descr="i?id=b04c88331a1ec2ee7bff22c4b064fb314b907de9-521040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29058" y="857233"/>
            <a:ext cx="4786346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Лётчик - истребитель, командир эскадрильи 31-го истребительного авиационного полка, капитан.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 Советского Союза.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Родился 15 января 1918 года в селе Донское Задонского района. После окончания семилетней школы Николай учился в школе фабрично-заводского ученичества. Затем работа аппаратчиком на химическом заводе. В 1938 году Николай был призван в Красную Армию. В 1939 году, закончил Борисоглебскую военную авиационную школу, он стал лётчиком-истребителем. Служил в Забайкальском военном округе. С 1943 года участвовал в боях с немецко-фашисткими захватчиками на Юго-Западном и 3-м Украинском фронтах в составе 31-го истребительного авиаполка.  К маю 1944 года Николай Горбунов совершил 196 боевых вылетов, в 40 воздушных боях сбил 15 самолётов противника лично и 2 – в составе группы. 19 мая 1944 года погиб при выполнении боевого задания.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Именем Горбунова названа улица и открыта мемориальная доска в Чите.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5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0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500594" cy="785818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1E1E1E"/>
                </a:solidFill>
                <a:latin typeface="Times New Roman" pitchFamily="18" charset="0"/>
                <a:cs typeface="Times New Roman" pitchFamily="18" charset="0"/>
              </a:rPr>
              <a:t>Награды и звания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122" b="3510"/>
          <a:stretch>
            <a:fillRect/>
          </a:stretch>
        </p:blipFill>
        <p:spPr bwMode="auto">
          <a:xfrm>
            <a:off x="500034" y="1357298"/>
            <a:ext cx="185738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r="7643" b="5357"/>
          <a:stretch>
            <a:fillRect/>
          </a:stretch>
        </p:blipFill>
        <p:spPr bwMode="auto">
          <a:xfrm>
            <a:off x="2714612" y="1357298"/>
            <a:ext cx="17145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 l="3590" r="7692" b="3593"/>
          <a:stretch>
            <a:fillRect/>
          </a:stretch>
        </p:blipFill>
        <p:spPr bwMode="auto">
          <a:xfrm>
            <a:off x="6786578" y="1357298"/>
            <a:ext cx="1785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 r="7051" b="2899"/>
          <a:stretch>
            <a:fillRect/>
          </a:stretch>
        </p:blipFill>
        <p:spPr bwMode="auto">
          <a:xfrm>
            <a:off x="4786314" y="1357298"/>
            <a:ext cx="16430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3338"/>
    </mc:Choice>
    <mc:Fallback>
      <p:transition spd="slow" advTm="153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просто люди, да? Титаны! Красавцы! Герои - не из книг, из настоящей жизни. Запомните имена этих людей - они не только дали имена нашим улицам. Они дали всем нам счастье мирной жизни.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4852472"/>
              </p:ext>
            </p:extLst>
          </p:nvPr>
        </p:nvGraphicFramePr>
        <p:xfrm>
          <a:off x="107950" y="0"/>
          <a:ext cx="9036050" cy="6858000"/>
        </p:xfrm>
        <a:graphic>
          <a:graphicData uri="http://schemas.openxmlformats.org/presentationml/2006/ole">
            <p:oleObj spid="_x0000_s3075" name="Презентация" r:id="rId3" imgW="4570541" imgH="3427323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79205" y="2500306"/>
            <a:ext cx="44075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49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1357298"/>
            <a:ext cx="82868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https://ru.wikipedia.org/wiki/Горбунов,_Николай_Иванович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https://ru.wikipedia.org/wiki/Токмаков,_Евгений_Петрович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https://ru.wikipedia.org/wiki/Подгорбунский,_Владимир_Николаевич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https://ru.wikipedia.org/wiki/Белик,_Пётр_Алексеевич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https://packagetools.net/templates-powerpoint/prazdniki/9-maya/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https://may9.ru/history/victory-orders/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429684" cy="4143403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Страна, в которой ты родился и живешь называется Отечеством. И все войны направленные на защиту своей Родины, Отчизны от внешнего захватчика, называются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Отечественными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Слово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великий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означает громадный, большой, огромный. Война 1941-1945 года захватила огромную территорию нашей Родины, в ней участвовали десятки миллионов людей. На фронт пошли не только мужчины призывного возраста. Добровольцы просто запрудили все пункты, которые занимались мобилизацией. Шли и пожилые люди, и совсем юные парнишки, и девушки. Немало было и почтенных старцев, и несовершеннолетних ребятишек. Длилась эта война 4 года. А для Победы в этой войне потребовалось от нашего народа громадного напряжения всех физических и духовных сил. Вот так, сплотившись против фашизма, сумела очистить свои земли от фашистских захватчиков наша Родина.</a:t>
            </a:r>
            <a:r>
              <a:rPr lang="ru-RU" sz="800" dirty="0"/>
              <a:t/>
            </a:r>
            <a:br>
              <a:rPr lang="ru-RU" sz="800" dirty="0"/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Улицы героев Великой Отечественной войны</a:t>
            </a:r>
            <a:b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городе Чите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500034" y="5517232"/>
            <a:ext cx="4071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и уважение к героям </a:t>
            </a:r>
            <a:endParaRPr kumimoji="0" lang="ru-RU" sz="2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i?id=07d147b3b0b82870438eb26fb1bdfff20954c8c6-1025898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4552819"/>
            <a:ext cx="22145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9925bd28798144c">
            <a:hlinkClick r:id="" action="ppaction://media"/>
            <a:extLst>
              <a:ext uri="{FF2B5EF4-FFF2-40B4-BE49-F238E27FC236}">
                <a16:creationId xmlns="" xmlns:a16="http://schemas.microsoft.com/office/drawing/2014/main" id="{AB3009FD-0EBA-6D0B-8740-8A34CE0D98D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5234" y="616182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3338"/>
    </mc:Choice>
    <mc:Fallback>
      <p:transition spd="slow" advTm="153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337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4429155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Что мы знаем о героях Великой Отечественной, имена которых носят читинские улицы?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Мы ходим по ним каждый день - спешим на работу, ведём в школу детей, даже не задумываемся, в честь кого названы эти улицы. В 60-х годах прошлого столетия некоторым улицам краевой столицы были даны имена Героев Великой Отечественной войны. Какими подвигами они заслужили высокой награды и как сегодня хранят память об этих людях в Чите?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Владимир Николаевич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Подгорбунский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14744" y="857232"/>
            <a:ext cx="5143535" cy="550072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Родился 25 апреля 1916 года в Чите. Его родители погибли в годы гражданской войны, и ребёнок сразу попал в детский дом №1. </a:t>
            </a:r>
          </a:p>
          <a:p>
            <a:pPr algn="ctr"/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После выпуска из детского дома Владимир </a:t>
            </a:r>
            <a:r>
              <a:rPr lang="ru-RU" sz="6200" b="0" i="1" dirty="0" err="1">
                <a:latin typeface="Times New Roman" pitchFamily="18" charset="0"/>
                <a:cs typeface="Times New Roman" pitchFamily="18" charset="0"/>
              </a:rPr>
              <a:t>Подгорбунский</a:t>
            </a:r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 попал в поле зрения милиции. И только призыв в 1936 году в ряды Красной Армии стал переломным периодом в его жизни. Три года он служил в пограничных войсках. </a:t>
            </a:r>
          </a:p>
          <a:p>
            <a:pPr algn="ctr"/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В 1939 году Владимир Николаевич демобилизовался и жил в городе Иваново. Оттуда в 1942-м ушёл на фронт, стал танкистом. Участвовал в боях за оборону Москвы, на Курской дуге. </a:t>
            </a:r>
          </a:p>
          <a:p>
            <a:pPr algn="ctr"/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Свой главный подвиг совершил на западном берегу реки Днепр во время освобождения одного из городов Украины в 1944 году. 10 января 1944 года был представлен к высокой награде - «Герой Советского Союза». </a:t>
            </a:r>
          </a:p>
          <a:p>
            <a:pPr algn="ctr"/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Через несколько месяцев в районе города </a:t>
            </a:r>
            <a:r>
              <a:rPr lang="ru-RU" sz="6200" b="0" i="1" dirty="0" err="1">
                <a:latin typeface="Times New Roman" pitchFamily="18" charset="0"/>
                <a:cs typeface="Times New Roman" pitchFamily="18" charset="0"/>
              </a:rPr>
              <a:t>Сандомир</a:t>
            </a:r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 в Польше он выполнил последнее в своей жизни боевое задание. Во время боёв его танк был подбит, но Владимиру удалось покинуть горящую машину. От тяжёлого ранения он скончался уже на земле.  </a:t>
            </a:r>
          </a:p>
          <a:p>
            <a:pPr algn="ctr"/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6200" b="0" i="1" dirty="0" err="1">
                <a:latin typeface="Times New Roman" pitchFamily="18" charset="0"/>
                <a:cs typeface="Times New Roman" pitchFamily="18" charset="0"/>
              </a:rPr>
              <a:t>Подгорбунского</a:t>
            </a:r>
            <a:r>
              <a:rPr lang="ru-RU" sz="6200" b="0" i="1" dirty="0">
                <a:latin typeface="Times New Roman" pitchFamily="18" charset="0"/>
                <a:cs typeface="Times New Roman" pitchFamily="18" charset="0"/>
              </a:rPr>
              <a:t> названы детский дом №1 и улица в Чите, установлены мемориальная доска и бюст</a:t>
            </a:r>
            <a:r>
              <a:rPr lang="ru-RU" sz="6800" b="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6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7106" name="Picture 2" descr="i?id=dcecab297d18792de0b03f1070d8f80f47e2f620-53493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Детский дом Центр Помощи Детям, Оставшимся Без Попечения Родителей, Имени В. Н. Подгорбунского, Чита,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7860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Picture background"/>
          <p:cNvPicPr>
            <a:picLocks noChangeAspect="1" noChangeArrowheads="1"/>
          </p:cNvPicPr>
          <p:nvPr/>
        </p:nvPicPr>
        <p:blipFill>
          <a:blip r:embed="rId3"/>
          <a:srcRect l="2972" t="909" r="1048" b="39999"/>
          <a:stretch>
            <a:fillRect/>
          </a:stretch>
        </p:blipFill>
        <p:spPr bwMode="auto">
          <a:xfrm>
            <a:off x="3071802" y="1285860"/>
            <a:ext cx="29289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" descr="i?id=b80594719f7a50930ff595b1d9cd77f1_l-5210109-images-thumbs&amp;n=13"/>
          <p:cNvPicPr>
            <a:picLocks noChangeAspect="1" noChangeArrowheads="1"/>
          </p:cNvPicPr>
          <p:nvPr/>
        </p:nvPicPr>
        <p:blipFill>
          <a:blip r:embed="rId4"/>
          <a:srcRect l="17633" r="14493" b="14328"/>
          <a:stretch>
            <a:fillRect/>
          </a:stretch>
        </p:blipFill>
        <p:spPr bwMode="auto">
          <a:xfrm>
            <a:off x="6067425" y="1285860"/>
            <a:ext cx="286229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 r="6122" b="3510"/>
          <a:stretch>
            <a:fillRect/>
          </a:stretch>
        </p:blipFill>
        <p:spPr bwMode="auto">
          <a:xfrm>
            <a:off x="357158" y="1071546"/>
            <a:ext cx="20002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 r="7643" b="5357"/>
          <a:stretch>
            <a:fillRect/>
          </a:stretch>
        </p:blipFill>
        <p:spPr bwMode="auto">
          <a:xfrm>
            <a:off x="2571736" y="1071546"/>
            <a:ext cx="18573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 l="3590" r="7692" b="3593"/>
          <a:stretch>
            <a:fillRect/>
          </a:stretch>
        </p:blipFill>
        <p:spPr bwMode="auto">
          <a:xfrm>
            <a:off x="4572000" y="1071546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 r="5624" b="3915"/>
          <a:stretch>
            <a:fillRect/>
          </a:stretch>
        </p:blipFill>
        <p:spPr bwMode="auto">
          <a:xfrm>
            <a:off x="6929454" y="1071546"/>
            <a:ext cx="19288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72008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572008"/>
            <a:ext cx="19288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00430" y="357166"/>
            <a:ext cx="2357454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1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Награды и звания</a:t>
            </a:r>
            <a:endParaRPr kumimoji="0" lang="ru-RU" sz="22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5072098" cy="642918"/>
          </a:xfrm>
        </p:spPr>
        <p:txBody>
          <a:bodyPr>
            <a:normAutofit/>
          </a:bodyPr>
          <a:lstStyle/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Белик Пётр Алексеевич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500430" y="500042"/>
            <a:ext cx="5643570" cy="6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23 сентября 1909 года в селе </a:t>
            </a:r>
            <a:r>
              <a:rPr kumimoji="0" lang="ru-RU" sz="155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Жуковцы</a:t>
            </a: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Киевской губернии в семье крестьянина. </a:t>
            </a:r>
            <a:endParaRPr kumimoji="0" lang="ru-RU" sz="15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1927 году призван в ряды Красной Армии. В 1930 году окончил Киевскую военно-пехотную школу. В 1932 году - Московские бронетанковые курсы повышения квалификации для командиров.  </a:t>
            </a:r>
            <a:endParaRPr kumimoji="0" lang="ru-RU" sz="15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1937 году стал командиром роты, затем батальона и возглавил 7-ю бронетанковую бригаду.  </a:t>
            </a:r>
            <a:endParaRPr kumimoji="0" lang="ru-RU" sz="15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августа 1940 года Пётр Алексеевич командовал 8-м отдельным мотоциклетным полком 20-го механизированного корпуса Забайкальского военного округа. </a:t>
            </a:r>
            <a:endParaRPr kumimoji="0" lang="ru-RU" sz="15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июля 1941 по октябрь 1943 годов служил командиром 8-го отдельного мотоциклетного полка.  </a:t>
            </a:r>
            <a:endParaRPr kumimoji="0" lang="ru-RU" sz="15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марте 1945 года он командовал 2-й отдельной гвардейской танковой бригадой.  </a:t>
            </a:r>
            <a:endParaRPr kumimoji="0" lang="ru-RU" sz="15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мая 1949 года получил звание генерал-майора танковых войск.  </a:t>
            </a:r>
            <a:endParaRPr kumimoji="0" lang="ru-RU" sz="15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1966 по 1979 годы командовал войсками </a:t>
            </a:r>
            <a:r>
              <a:rPr kumimoji="0" lang="ru-RU" sz="155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ЗабВО</a:t>
            </a:r>
            <a:r>
              <a:rPr kumimoji="0" lang="ru-RU" sz="15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 февраля 1969 года ему присвоили звание Генерал армии. На этом посту он находился до декабря 1978 года, переведён в Москву. Был одним из инициаторов сооружения в Чите мемориала комплекса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боевой трудовой славы.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1550" i="1" dirty="0" err="1">
                <a:latin typeface="Times New Roman" pitchFamily="18" charset="0"/>
                <a:cs typeface="Times New Roman" pitchFamily="18" charset="0"/>
              </a:rPr>
              <a:t>Белика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 назван проспект в Чите, а на здании штаба </a:t>
            </a:r>
            <a:r>
              <a:rPr lang="ru-RU" sz="1550" i="1" dirty="0" err="1">
                <a:latin typeface="Times New Roman" pitchFamily="18" charset="0"/>
                <a:cs typeface="Times New Roman" pitchFamily="18" charset="0"/>
              </a:rPr>
              <a:t>СибВО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 в память о нём установлена мемориальная доска.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6">
            <a:extLst>
              <a:ext uri="{FF2B5EF4-FFF2-40B4-BE49-F238E27FC236}">
                <a16:creationId xmlns="" xmlns:a16="http://schemas.microsoft.com/office/drawing/2014/main" id="{929A5179-E321-F777-A0BE-83039B2F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142984"/>
            <a:ext cx="3357586" cy="4357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?id=1fd745e4504c579ef853babc7b81039b66b4d8b3-1256975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91" y="1420124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997" y="1412776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 l="8073" t="2051" r="12674" b="2637"/>
          <a:stretch>
            <a:fillRect/>
          </a:stretch>
        </p:blipFill>
        <p:spPr bwMode="auto">
          <a:xfrm>
            <a:off x="6065451" y="1386678"/>
            <a:ext cx="28575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316</Words>
  <Application>Microsoft Office PowerPoint</Application>
  <PresentationFormat>Экран (4:3)</PresentationFormat>
  <Paragraphs>52</Paragraphs>
  <Slides>17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Презентация</vt:lpstr>
      <vt:lpstr>Слайд 1</vt:lpstr>
      <vt:lpstr>  Страна, в которой ты родился и живешь называется Отечеством. И все войны направленные на защиту своей Родины, Отчизны от внешнего захватчика, называются Отечественными. Слово великий означает громадный, большой, огромный. Война 1941-1945 года захватила огромную территорию нашей Родины, в ней участвовали десятки миллионов людей. На фронт пошли не только мужчины призывного возраста. Добровольцы просто запрудили все пункты, которые занимались мобилизацией. Шли и пожилые люди, и совсем юные парнишки, и девушки. Немало было и почтенных старцев, и несовершеннолетних ребятишек. Длилась эта война 4 года. А для Победы в этой войне потребовалось от нашего народа громадного напряжения всех физических и духовных сил. Вот так, сплотившись против фашизма, сумела очистить свои земли от фашистских захватчиков наша Родина. </vt:lpstr>
      <vt:lpstr>Улицы героев Великой Отечественной войны  в городе Чите</vt:lpstr>
      <vt:lpstr>   Что мы знаем о героях Великой Отечественной, имена которых носят читинские улицы? Мы ходим по ним каждый день - спешим на работу, ведём в школу детей, даже не задумываемся, в честь кого названы эти улицы. В 60-х годах прошлого столетия некоторым улицам краевой столицы были даны имена Героев Великой Отечественной войны. Какими подвигами они заслужили высокой награды и как сегодня хранят память об этих людях в Чите?   </vt:lpstr>
      <vt:lpstr>        Владимир Николаевич Подгорбунский </vt:lpstr>
      <vt:lpstr>Слайд 6</vt:lpstr>
      <vt:lpstr>Слайд 7</vt:lpstr>
      <vt:lpstr>Белик Пётр Алексеевич</vt:lpstr>
      <vt:lpstr>Слайд 9</vt:lpstr>
      <vt:lpstr>Слайд 10</vt:lpstr>
      <vt:lpstr>Токмаков  Евгений Петрович  </vt:lpstr>
      <vt:lpstr>Слайд 12</vt:lpstr>
      <vt:lpstr>Горбунов Николай Иванович</vt:lpstr>
      <vt:lpstr>Награды и звания  </vt:lpstr>
      <vt:lpstr>  Не просто люди, да? Титаны! Красавцы! Герои - не из книг, из настоящей жизни. Запомните имена этих людей - они не только дали имена нашим улицам. Они дали всем нам счастье мирной жизни.</vt:lpstr>
      <vt:lpstr>Слайд 16</vt:lpstr>
      <vt:lpstr>Источники информации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1</cp:lastModifiedBy>
  <cp:revision>33</cp:revision>
  <dcterms:created xsi:type="dcterms:W3CDTF">2015-02-17T08:35:42Z</dcterms:created>
  <dcterms:modified xsi:type="dcterms:W3CDTF">2025-02-25T01:13:09Z</dcterms:modified>
</cp:coreProperties>
</file>