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E2FE8-F362-46AA-83AD-747A39F312C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04F0B-5478-4280-8AF2-C2BFB116A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Женское лицо победы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4F0B-5478-4280-8AF2-C2BFB116A0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Снайпер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4F0B-5478-4280-8AF2-C2BFB116A0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60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ИНТЕРЕСТНЫЕ</a:t>
            </a:r>
            <a:r>
              <a:rPr lang="ru-RU" baseline="0" dirty="0" smtClean="0"/>
              <a:t> ФАКТЫ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4F0B-5478-4280-8AF2-C2BFB116A02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67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ADC2D6-614F-41B7-ACAD-2C235078BC39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50529C2-1A35-4B36-AE45-5E9EF419004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79712" y="548680"/>
            <a:ext cx="543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Женское лицо победы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22" y="1268760"/>
            <a:ext cx="7577489" cy="497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52" y="260648"/>
            <a:ext cx="77048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«Женское лицо войны» </a:t>
            </a:r>
            <a:r>
              <a:rPr lang="ru-RU" sz="2000" dirty="0" smtClean="0">
                <a:latin typeface="Arial Black" pitchFamily="34" charset="0"/>
              </a:rPr>
              <a:t>— тема, которая подчёркивает вклад женщин в победу в Великой Отечественной войне.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По данным Министерства обороны России, из общего числа в 34,5 миллионов советских граждан, мобилизованных в годы войны, 490 235 составляли женщины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67" y="1268760"/>
            <a:ext cx="2742426" cy="37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835310"/>
            <a:ext cx="7190573" cy="5305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39752" y="31209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Людмила Павличенко</a:t>
            </a:r>
            <a:endParaRPr lang="ru-RU" sz="28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4526" y="6140355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Снайпер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808" y="3933056"/>
            <a:ext cx="82626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Она заслуженно носит звание самой результативной женщины-снайпера в мире. На счету Людмилы Павличенко — 309 вражеских солдат и офицеров, в том числе 36 снайперов. Вероятно, до конца войны она смогла бы увеличить этот счет как минимум вдвое. Ведь своего рекордного результата Людмила Павличенко добилась всего за год — с июня 1941-го по июнь 1942 года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08" y="116632"/>
            <a:ext cx="479426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3985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500" dirty="0" smtClean="0">
                <a:latin typeface="Arial Black" pitchFamily="34" charset="0"/>
              </a:rPr>
              <a:t>•С </a:t>
            </a:r>
            <a:r>
              <a:rPr lang="ru-RU" sz="1500" dirty="0">
                <a:latin typeface="Arial Black" pitchFamily="34" charset="0"/>
              </a:rPr>
              <a:t>подачи американских журналистов получила прозвище «Леди Смерть». Однако оно использовалось исключительно американской и европейской прессой, так как в СССР за ней был закреплён образ заслуженного героя и ветерана войны. </a:t>
            </a:r>
          </a:p>
          <a:p>
            <a:r>
              <a:rPr lang="ru-RU" sz="1500" dirty="0" smtClean="0">
                <a:latin typeface="Arial Black" pitchFamily="34" charset="0"/>
              </a:rPr>
              <a:t>•В </a:t>
            </a:r>
            <a:r>
              <a:rPr lang="ru-RU" sz="1500" dirty="0">
                <a:latin typeface="Arial Black" pitchFamily="34" charset="0"/>
              </a:rPr>
              <a:t>одном из первых своих боёв она заменила погибшего командира взвода, разорвавшимся вблизи снарядом была контужена, однако поле боя не покинула и вообще отказалась идти в госпиталь. </a:t>
            </a:r>
          </a:p>
          <a:p>
            <a:r>
              <a:rPr lang="ru-RU" sz="1500" dirty="0" smtClean="0">
                <a:latin typeface="Arial Black" pitchFamily="34" charset="0"/>
              </a:rPr>
              <a:t>•В </a:t>
            </a:r>
            <a:r>
              <a:rPr lang="ru-RU" sz="1500" dirty="0">
                <a:latin typeface="Arial Black" pitchFamily="34" charset="0"/>
              </a:rPr>
              <a:t>одном из первых заданий получила одно из первых тяжелейших ранений — металлический осколок от снаряда прилетел в </a:t>
            </a:r>
            <a:r>
              <a:rPr lang="ru-RU" sz="1500" dirty="0" smtClean="0">
                <a:latin typeface="Arial Black" pitchFamily="34" charset="0"/>
              </a:rPr>
              <a:t>голову</a:t>
            </a:r>
          </a:p>
          <a:p>
            <a:r>
              <a:rPr lang="ru-RU" sz="1500" dirty="0" smtClean="0">
                <a:latin typeface="Arial Black" pitchFamily="34" charset="0"/>
              </a:rPr>
              <a:t>•В </a:t>
            </a:r>
            <a:r>
              <a:rPr lang="ru-RU" sz="1500" dirty="0">
                <a:latin typeface="Arial Black" pitchFamily="34" charset="0"/>
              </a:rPr>
              <a:t>США Людмила встречалась с президентом Франклином Рузвельтом, но особенно хорошие отношения у нее сложились с первой леди – Элеонорой Рузвельт (они дружили до самой смерти первой леди и встречались более 15 раз).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04" y="761756"/>
            <a:ext cx="3957286" cy="5342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1760" y="178186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ИНТЕРЕСТНЫЕ ФАКТЫ</a:t>
            </a:r>
          </a:p>
        </p:txBody>
      </p:sp>
    </p:spTree>
    <p:extLst>
      <p:ext uri="{BB962C8B-B14F-4D97-AF65-F5344CB8AC3E}">
        <p14:creationId xmlns:p14="http://schemas.microsoft.com/office/powerpoint/2010/main" val="667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50912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Людмила Павличенко умерла в возрасте 58 лет (на здоровье сказались фронтовые ранения). Но каждый наш соотечественник благодаря фильмам, книгам хранит память о хрупкой девушке, которая показала врагу, как его могут встретить на нашей земле.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9"/>
            <a:ext cx="65530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283</Words>
  <Application>Microsoft Office PowerPoint</Application>
  <PresentationFormat>Экран (4:3)</PresentationFormat>
  <Paragraphs>31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мельникова</dc:creator>
  <cp:lastModifiedBy>мельникова</cp:lastModifiedBy>
  <cp:revision>8</cp:revision>
  <dcterms:created xsi:type="dcterms:W3CDTF">2025-02-14T02:52:24Z</dcterms:created>
  <dcterms:modified xsi:type="dcterms:W3CDTF">2025-02-21T03:23:46Z</dcterms:modified>
</cp:coreProperties>
</file>