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63" r:id="rId5"/>
    <p:sldId id="265" r:id="rId6"/>
    <p:sldId id="266" r:id="rId7"/>
    <p:sldId id="267" r:id="rId8"/>
    <p:sldId id="268" r:id="rId9"/>
    <p:sldId id="27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>
      <p:cViewPr varScale="1">
        <p:scale>
          <a:sx n="83" d="100"/>
          <a:sy n="83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0;&#1091;&#1090;&#1091;&#1079;&#1086;&#1074;,_&#1052;&#1080;&#1093;&#1072;&#1080;&#1083;_&#1048;&#1083;&#1083;&#1072;&#1088;&#1080;&#1086;&#1085;&#1086;&#1074;&#1080;&#1095;" TargetMode="External"/><Relationship Id="rId2" Type="http://schemas.openxmlformats.org/officeDocument/2006/relationships/hyperlink" Target="https://ru.wikipedia.org/wiki/&#1044;&#1077;&#1085;&#1100;_&#1079;&#1072;&#1097;&#1080;&#1090;&#1085;&#1080;&#1082;&#1072;_&#1054;&#1090;&#1077;&#1095;&#1077;&#1089;&#1090;&#1074;&#1072;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obrazovaka.ru/istoriya/minin-i-pozharskiy-kratko.html" TargetMode="External"/><Relationship Id="rId4" Type="http://schemas.openxmlformats.org/officeDocument/2006/relationships/hyperlink" Target="https://histrf.ru/read/biographies/dmitrii-ivanovich-donsko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ЗАЩИТНИКИ ОТЕЧЕСТВА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Пусть же имена героев, павших и живых, вершивших бессмертные подвиги в далекие года и в операциях наших дней, убеленных сединой и совсем юных, всегда согревают наши сердца. </a:t>
            </a:r>
          </a:p>
        </p:txBody>
      </p:sp>
    </p:spTree>
    <p:extLst>
      <p:ext uri="{BB962C8B-B14F-4D97-AF65-F5344CB8AC3E}">
        <p14:creationId xmlns:p14="http://schemas.microsoft.com/office/powerpoint/2010/main" val="15129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36912"/>
            <a:ext cx="7004248" cy="1593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ВНИМАНИЕ!!!!!!!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5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Работу выполнили :</a:t>
            </a:r>
            <a:br>
              <a:rPr lang="ru-RU" sz="3600" dirty="0" smtClean="0"/>
            </a:br>
            <a:r>
              <a:rPr lang="ru-RU" sz="3600" dirty="0" smtClean="0"/>
              <a:t>Ануфриева Александра</a:t>
            </a:r>
            <a:br>
              <a:rPr lang="ru-RU" sz="3600" dirty="0" smtClean="0"/>
            </a:br>
            <a:r>
              <a:rPr lang="ru-RU" sz="3600" dirty="0" smtClean="0"/>
              <a:t>Масленникова Анна</a:t>
            </a:r>
            <a:br>
              <a:rPr lang="ru-RU" sz="3600" dirty="0" smtClean="0"/>
            </a:br>
            <a:r>
              <a:rPr lang="ru-RU" sz="2800" dirty="0" smtClean="0"/>
              <a:t>ЗАБКУИ ЧИТА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живопись 1 курс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300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6781800" cy="3312368"/>
          </a:xfrm>
        </p:spPr>
        <p:txBody>
          <a:bodyPr>
            <a:normAutofit/>
          </a:bodyPr>
          <a:lstStyle/>
          <a:p>
            <a:r>
              <a:rPr lang="ru-RU" sz="2200" dirty="0"/>
              <a:t>Россия — страна героев! Ведь в нашей истории столько Героев Отечества, которыми мы гордимся, сколько нет ни у одного государства в мире.   Вспомним хотя бы некоторых исторических героев, прославивших нашу Родину. </a:t>
            </a:r>
            <a:r>
              <a:rPr lang="ru-RU" sz="2800" b="1" dirty="0"/>
              <a:t>Александр Невский, Дмитрий Донской, Минин и Пожарский, Александр Суворов, Михаил </a:t>
            </a:r>
            <a:r>
              <a:rPr lang="ru-RU" sz="2800" b="1" dirty="0" smtClean="0"/>
              <a:t>Кутузов</a:t>
            </a:r>
            <a:r>
              <a:rPr lang="ru-RU" sz="2800" b="1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631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Деятельность Минина и Пожарского относится к периоду Смуты начала XVII века. Они были организаторами Второго земского ополчения, которое в 1612 г. освободило Москву от польских интервентов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МИНИН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1328738"/>
            <a:ext cx="2743200" cy="3048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ПОЖАРСКИЙ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32" y="1328738"/>
            <a:ext cx="2234786" cy="3048000"/>
          </a:xfrm>
        </p:spPr>
      </p:pic>
    </p:spTree>
    <p:extLst>
      <p:ext uri="{BB962C8B-B14F-4D97-AF65-F5344CB8AC3E}">
        <p14:creationId xmlns:p14="http://schemas.microsoft.com/office/powerpoint/2010/main" val="10778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Александр Невский приобрёл легендарный статус благодаря своим военным победам на северо-западе России над шведскими захватчиками в Невской битве 1240 года, а также немецким крестоносцам в Ледовой битве 1242 года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685800"/>
            <a:ext cx="5829300" cy="3886200"/>
          </a:xfrm>
        </p:spPr>
      </p:pic>
    </p:spTree>
    <p:extLst>
      <p:ext uri="{BB962C8B-B14F-4D97-AF65-F5344CB8AC3E}">
        <p14:creationId xmlns:p14="http://schemas.microsoft.com/office/powerpoint/2010/main" val="33399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Дмитрий Иванович Донской</a:t>
            </a:r>
            <a:r>
              <a:rPr lang="ru-RU" sz="2400" dirty="0"/>
              <a:t> (12 октября 1350 года — 19 мая 1389 года) — </a:t>
            </a:r>
            <a:r>
              <a:rPr lang="ru-RU" sz="2400" b="1" dirty="0"/>
              <a:t>объединитель русских земель и освободитель Руси от татаро-монгольского ига</a:t>
            </a:r>
            <a:r>
              <a:rPr lang="ru-RU" sz="2400" dirty="0"/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80" y="1066800"/>
            <a:ext cx="4663440" cy="3124200"/>
          </a:xfrm>
        </p:spPr>
      </p:pic>
    </p:spTree>
    <p:extLst>
      <p:ext uri="{BB962C8B-B14F-4D97-AF65-F5344CB8AC3E}">
        <p14:creationId xmlns:p14="http://schemas.microsoft.com/office/powerpoint/2010/main" val="4295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Александр Васильевич Суворов</a:t>
            </a:r>
            <a:r>
              <a:rPr lang="ru-RU" sz="2400" dirty="0"/>
              <a:t> (1730–1800) — </a:t>
            </a:r>
            <a:r>
              <a:rPr lang="ru-RU" sz="2400" b="1" dirty="0"/>
              <a:t>великий русский полководец, генералиссимус</a:t>
            </a:r>
            <a:r>
              <a:rPr lang="ru-RU" sz="2400" dirty="0"/>
              <a:t>. Участвовал в семи крупных войнах, выиграл 60 сражений и ни одного не проиграл.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685800"/>
            <a:ext cx="2914650" cy="3886200"/>
          </a:xfrm>
        </p:spPr>
      </p:pic>
    </p:spTree>
    <p:extLst>
      <p:ext uri="{BB962C8B-B14F-4D97-AF65-F5344CB8AC3E}">
        <p14:creationId xmlns:p14="http://schemas.microsoft.com/office/powerpoint/2010/main" val="12077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Михаил Илларионович Кутузов</a:t>
            </a:r>
            <a:r>
              <a:rPr lang="ru-RU" sz="2400" dirty="0"/>
              <a:t> — русский полководец, генерал-фельдмаршал, дипломат и государственный деятель. Первый полный кавалер ордена Святого Георгия</a:t>
            </a:r>
            <a:r>
              <a:rPr lang="ru-RU" sz="20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4" y="685800"/>
            <a:ext cx="5185932" cy="3886200"/>
          </a:xfrm>
        </p:spPr>
      </p:pic>
    </p:spTree>
    <p:extLst>
      <p:ext uri="{BB962C8B-B14F-4D97-AF65-F5344CB8AC3E}">
        <p14:creationId xmlns:p14="http://schemas.microsoft.com/office/powerpoint/2010/main" val="36746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hlinkClick r:id="rId2"/>
              </a:rPr>
              <a:t>https://ru.wikipedia.org/wiki/</a:t>
            </a:r>
            <a:r>
              <a:rPr lang="ru-RU" sz="2400" dirty="0" err="1" smtClean="0">
                <a:hlinkClick r:id="rId2"/>
              </a:rPr>
              <a:t>День_защитника_Отечества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>
                <a:hlinkClick r:id="rId3"/>
              </a:rPr>
              <a:t>https://ru.wikipedia.org/wiki/</a:t>
            </a:r>
            <a:r>
              <a:rPr lang="ru-RU" sz="2400" dirty="0">
                <a:hlinkClick r:id="rId3"/>
              </a:rPr>
              <a:t>Кутузов,_</a:t>
            </a:r>
            <a:r>
              <a:rPr lang="ru-RU" sz="2400" dirty="0" err="1" smtClean="0">
                <a:hlinkClick r:id="rId3"/>
              </a:rPr>
              <a:t>Михаил_Илларионович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histrf.ru/read/biographies/dmitrii-ivanovich-donskoi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obrazovaka.ru/istoriya/minin-i-pozharskiy-kratko.html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78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38</TotalTime>
  <Words>141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ЗАЩИТНИКИ ОТЕЧЕСТВА</vt:lpstr>
      <vt:lpstr>Работу выполнили : Ануфриева Александра Масленникова Анна ЗАБКУИ ЧИТА  живопись 1 курс</vt:lpstr>
      <vt:lpstr>Россия — страна героев! Ведь в нашей истории столько Героев Отечества, которыми мы гордимся, сколько нет ни у одного государства в мире.   Вспомним хотя бы некоторых исторических героев, прославивших нашу Родину. Александр Невский, Дмитрий Донской, Минин и Пожарский, Александр Суворов, Михаил Кутузов.</vt:lpstr>
      <vt:lpstr>Деятельность Минина и Пожарского относится к периоду Смуты начала XVII века. Они были организаторами Второго земского ополчения, которое в 1612 г. освободило Москву от польских интервентов</vt:lpstr>
      <vt:lpstr>Александр Невский приобрёл легендарный статус благодаря своим военным победам на северо-западе России над шведскими захватчиками в Невской битве 1240 года, а также немецким крестоносцам в Ледовой битве 1242 года</vt:lpstr>
      <vt:lpstr>Дмитрий Иванович Донской (12 октября 1350 года — 19 мая 1389 года) — объединитель русских земель и освободитель Руси от татаро-монгольского ига.</vt:lpstr>
      <vt:lpstr>Александр Васильевич Суворов (1730–1800) — великий русский полководец, генералиссимус. Участвовал в семи крупных войнах, выиграл 60 сражений и ни одного не проиграл. </vt:lpstr>
      <vt:lpstr>Михаил Илларионович Кутузов — русский полководец, генерал-фельдмаршал, дипломат и государственный деятель. Первый полный кавалер ордена Святого Георгия.</vt:lpstr>
      <vt:lpstr>https://ru.wikipedia.org/wiki/День_защитника_Отечества https://ru.wikipedia.org/wiki/Кутузов,_Михаил_Илларионович https://histrf.ru/read/biographies/dmitrii-ivanovich-donskoi https://obrazovaka.ru/istoriya/minin-i-pozharskiy-kratko.html </vt:lpstr>
      <vt:lpstr>СПАСИБО ЗА ВНИМАНИЕ!!!!!!!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ЗАЩИТНИКИ ОТЕЧЕСТВА</dc:title>
  <dc:creator>Учебный</dc:creator>
  <cp:lastModifiedBy>Учебный</cp:lastModifiedBy>
  <cp:revision>5</cp:revision>
  <dcterms:created xsi:type="dcterms:W3CDTF">2025-02-14T02:51:42Z</dcterms:created>
  <dcterms:modified xsi:type="dcterms:W3CDTF">2025-02-21T03:17:26Z</dcterms:modified>
</cp:coreProperties>
</file>