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848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92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33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13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89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90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9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27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80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04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70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B6E0B52-6F0F-4549-99C5-A8B3BDD7DFD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572CA85-9E83-4898-ABD5-95EAC910A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40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6F85EB-F1B7-D7C6-F8E0-8F0D142BC1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sz="3200" dirty="0"/>
              <a:t>абайкальцы в военные годы</a:t>
            </a:r>
            <a:r>
              <a:rPr lang="ru-RU" dirty="0"/>
              <a:t>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BC16986-42FD-CBBC-E424-CBDE06CDEF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Делали: Фартусова Юлия и </a:t>
            </a:r>
            <a:r>
              <a:rPr lang="ru-RU" dirty="0" err="1"/>
              <a:t>Шмакотина</a:t>
            </a:r>
            <a:r>
              <a:rPr lang="ru-RU"/>
              <a:t> Виктория.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60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4DC5CF-CDF0-1296-2B35-8A272FC7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45714"/>
            <a:ext cx="7729728" cy="1188720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sz="2400" dirty="0"/>
              <a:t>авел</a:t>
            </a:r>
            <a:r>
              <a:rPr lang="ru-RU" dirty="0"/>
              <a:t> </a:t>
            </a:r>
            <a:r>
              <a:rPr lang="ru-RU" dirty="0" err="1"/>
              <a:t>М</a:t>
            </a:r>
            <a:r>
              <a:rPr lang="ru-RU" sz="2400" dirty="0" err="1"/>
              <a:t>инеевич</a:t>
            </a:r>
            <a:r>
              <a:rPr lang="ru-RU" dirty="0"/>
              <a:t> Р</a:t>
            </a:r>
            <a:r>
              <a:rPr lang="ru-RU" sz="2400" dirty="0"/>
              <a:t>оманов</a:t>
            </a:r>
            <a:r>
              <a:rPr lang="ru-RU" dirty="0"/>
              <a:t>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2FBD7B3-CECC-38EA-E967-87457EE38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419" y="1749015"/>
            <a:ext cx="6289781" cy="3101982"/>
          </a:xfrm>
        </p:spPr>
        <p:txBody>
          <a:bodyPr>
            <a:noAutofit/>
          </a:bodyPr>
          <a:lstStyle/>
          <a:p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Родился 29 сентября 1905 года в семье рабочего в городе Чита. участник Великой Отечественной войны, один из руководителей партизанского движения на временно оккупированной территории Белоруссии, командир бригады «За Советскую Белоруссию», Герой Советского Союза.</a:t>
            </a:r>
            <a:endParaRPr lang="ru-RU" sz="2800" dirty="0"/>
          </a:p>
        </p:txBody>
      </p:sp>
      <p:pic>
        <p:nvPicPr>
          <p:cNvPr id="1026" name="Picture 2" descr="&quot;Winter Forest&quot;: rout and beating of partisans">
            <a:extLst>
              <a:ext uri="{FF2B5EF4-FFF2-40B4-BE49-F238E27FC236}">
                <a16:creationId xmlns:a16="http://schemas.microsoft.com/office/drawing/2014/main" xmlns="" id="{90834159-7490-A0B2-1A8A-43C71D0BD57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587" y="1739490"/>
            <a:ext cx="3498056" cy="47633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06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D4700F-61ED-8988-DD22-1DAA95446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31646"/>
            <a:ext cx="7729728" cy="1188720"/>
          </a:xfrm>
        </p:spPr>
        <p:txBody>
          <a:bodyPr/>
          <a:lstStyle/>
          <a:p>
            <a:r>
              <a:rPr lang="ru-RU" dirty="0"/>
              <a:t>Е</a:t>
            </a:r>
            <a:r>
              <a:rPr lang="ru-RU" sz="2400" dirty="0"/>
              <a:t>го заслуга.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3209BA-3A4C-FB9B-E62F-152ACC158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004" y="1582271"/>
            <a:ext cx="8006871" cy="3101982"/>
          </a:xfrm>
        </p:spPr>
        <p:txBody>
          <a:bodyPr>
            <a:noAutofit/>
          </a:bodyPr>
          <a:lstStyle/>
          <a:p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В апреле 1942 года Павлу Романову было предложено возглавить подпольную работу на оккупированной врагом территории. Под вымышленным именем с чужими документами он устроился на должность начальника цеха стеклозавода в посёлке Сураж, где оперативно наладил связь с верными людьми. Вскоре последовал ряд диверсий на заводе и в механических мастерских, производивших ремонт фашистских танков.</a:t>
            </a:r>
            <a:endParaRPr lang="ru-RU" sz="2800" dirty="0"/>
          </a:p>
        </p:txBody>
      </p:sp>
      <p:pic>
        <p:nvPicPr>
          <p:cNvPr id="2058" name="Picture 10" descr="Picture background">
            <a:extLst>
              <a:ext uri="{FF2B5EF4-FFF2-40B4-BE49-F238E27FC236}">
                <a16:creationId xmlns:a16="http://schemas.microsoft.com/office/drawing/2014/main" xmlns="" id="{16F07607-14AA-9C41-3DD7-CCA0CE88937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359" y="1880430"/>
            <a:ext cx="3861142" cy="4470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05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E21063-BFF4-0533-5BE2-D1F4A1B2D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2599"/>
            <a:ext cx="7729728" cy="1188720"/>
          </a:xfrm>
        </p:spPr>
        <p:txBody>
          <a:bodyPr>
            <a:normAutofit/>
          </a:bodyPr>
          <a:lstStyle/>
          <a:p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Н</a:t>
            </a:r>
            <a:r>
              <a:rPr lang="ru-RU" sz="2400" i="0" dirty="0">
                <a:solidFill>
                  <a:srgbClr val="333333"/>
                </a:solidFill>
                <a:effectLst/>
                <a:latin typeface="YS Text"/>
              </a:rPr>
              <a:t>азар</a:t>
            </a:r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 П</a:t>
            </a:r>
            <a:r>
              <a:rPr lang="ru-RU" sz="2400" i="0" dirty="0">
                <a:solidFill>
                  <a:srgbClr val="333333"/>
                </a:solidFill>
                <a:effectLst/>
                <a:latin typeface="YS Text"/>
              </a:rPr>
              <a:t>етрович</a:t>
            </a:r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 Г</a:t>
            </a:r>
            <a:r>
              <a:rPr lang="ru-RU" sz="2400" i="0" dirty="0">
                <a:solidFill>
                  <a:srgbClr val="333333"/>
                </a:solidFill>
                <a:effectLst/>
                <a:latin typeface="YS Text"/>
              </a:rPr>
              <a:t>убин</a:t>
            </a:r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5FE4F3F-F82B-2F84-843E-97A1CF08C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1749" y="1533351"/>
            <a:ext cx="6790251" cy="3101982"/>
          </a:xfrm>
        </p:spPr>
        <p:txBody>
          <a:bodyPr>
            <a:noAutofit/>
          </a:bodyPr>
          <a:lstStyle/>
          <a:p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Родился в селе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YS Text"/>
              </a:rPr>
              <a:t>Зоргол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 Приаргунского района Забайкальского края. В 1937 году поступил учиться в Читинскую железнодорожную школу фабрично-заводского обучения, получил квалификацию слесаря-автоматчика. Работал в Читинском паровозном депо, потом на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YS Text"/>
              </a:rPr>
              <a:t>Черновских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 угольных копях. В октябре 1939 года был призван в армию.</a:t>
            </a:r>
            <a:endParaRPr lang="ru-RU" sz="2800" b="1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4E276204-A3CE-55A2-2098-74BABE782EE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665" y="1649929"/>
            <a:ext cx="3380935" cy="48954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13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BB9343-050E-2DCF-903C-490667339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13415"/>
            <a:ext cx="7729728" cy="1188720"/>
          </a:xfrm>
        </p:spPr>
        <p:txBody>
          <a:bodyPr/>
          <a:lstStyle/>
          <a:p>
            <a:r>
              <a:rPr lang="ru-RU" dirty="0"/>
              <a:t>Е</a:t>
            </a:r>
            <a:r>
              <a:rPr lang="ru-RU" sz="2400" dirty="0"/>
              <a:t>го заслуга.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A3116E-45AC-39B6-53CB-29B2C3DD9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0451" y="1728745"/>
            <a:ext cx="8116299" cy="3101982"/>
          </a:xfrm>
        </p:spPr>
        <p:txBody>
          <a:bodyPr>
            <a:noAutofit/>
          </a:bodyPr>
          <a:lstStyle/>
          <a:p>
            <a:pPr algn="l"/>
            <a:r>
              <a:rPr lang="ru-RU" sz="2800" b="1" i="0" dirty="0">
                <a:solidFill>
                  <a:srgbClr val="333333"/>
                </a:solidFill>
                <a:effectLst/>
                <a:latin typeface="-apple-system"/>
              </a:rPr>
              <a:t>В боях Великой Отечественной войны с октября 1941 года — воздушный стрелок-радист 125-го бомбардировочного истребительного полка</a:t>
            </a:r>
          </a:p>
          <a:p>
            <a:pPr algn="l"/>
            <a:r>
              <a:rPr lang="ru-RU" sz="2800" b="1" i="0" dirty="0">
                <a:solidFill>
                  <a:srgbClr val="333333"/>
                </a:solidFill>
                <a:effectLst/>
                <a:latin typeface="-apple-system"/>
              </a:rPr>
              <a:t>16 декабря 1941 года в районе города Чудово Новгородской области экипаж штурмующего бомбардировщика, в составе которого стрелком-радистом служил Губин, повторил подвиг капитана Гастелло, направив свой горящий самолёт в скопление немецких войск. </a:t>
            </a:r>
          </a:p>
          <a:p>
            <a:endParaRPr lang="ru-RU" sz="2800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xmlns="" id="{8F34F214-DD84-994B-898B-C11F6DC80E0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2" r="23136"/>
          <a:stretch/>
        </p:blipFill>
        <p:spPr bwMode="auto">
          <a:xfrm>
            <a:off x="8244254" y="1924049"/>
            <a:ext cx="3657031" cy="44345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5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760AA1-2ADA-164B-83D3-E8331400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3849"/>
            <a:ext cx="7729728" cy="1188720"/>
          </a:xfrm>
        </p:spPr>
        <p:txBody>
          <a:bodyPr/>
          <a:lstStyle/>
          <a:p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И</a:t>
            </a:r>
            <a:r>
              <a:rPr lang="ru-RU" sz="2400" i="0" dirty="0">
                <a:solidFill>
                  <a:srgbClr val="333333"/>
                </a:solidFill>
                <a:effectLst/>
                <a:latin typeface="YS Text"/>
              </a:rPr>
              <a:t>ван</a:t>
            </a:r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 З</a:t>
            </a:r>
            <a:r>
              <a:rPr lang="ru-RU" sz="2400" i="0" dirty="0">
                <a:solidFill>
                  <a:srgbClr val="333333"/>
                </a:solidFill>
                <a:effectLst/>
                <a:latin typeface="YS Text"/>
              </a:rPr>
              <a:t>иновьевич</a:t>
            </a:r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 З</a:t>
            </a:r>
            <a:r>
              <a:rPr lang="ru-RU" sz="2400" i="0" dirty="0">
                <a:solidFill>
                  <a:srgbClr val="333333"/>
                </a:solidFill>
                <a:effectLst/>
                <a:latin typeface="YS Text"/>
              </a:rPr>
              <a:t>верев</a:t>
            </a:r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D6959C0-A687-E5DD-A548-49C43B7EB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19644"/>
            <a:ext cx="5070583" cy="3101982"/>
          </a:xfrm>
        </p:spPr>
        <p:txBody>
          <a:bodyPr>
            <a:noAutofit/>
          </a:bodyPr>
          <a:lstStyle/>
          <a:p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Родился 28 января 1915 года в посёлке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YS Text"/>
              </a:rPr>
              <a:t>Домасово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  в семье потомственных казаков. В 15 лет стал работать в колхозе, вступил в комсомол. До службы в армии работал в райкоме комсомола и в районной газете «На советском рубеже». </a:t>
            </a:r>
            <a:endParaRPr lang="ru-RU" sz="2800" b="1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392FCA72-8021-880B-CCFF-795037D298C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646" y="1819644"/>
            <a:ext cx="3488531" cy="47911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53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9014A9-61C4-FA4A-0DA9-480FBE227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36868"/>
            <a:ext cx="7729728" cy="1188720"/>
          </a:xfrm>
        </p:spPr>
        <p:txBody>
          <a:bodyPr/>
          <a:lstStyle/>
          <a:p>
            <a:r>
              <a:rPr lang="ru-RU" dirty="0"/>
              <a:t>Е</a:t>
            </a:r>
            <a:r>
              <a:rPr lang="ru-RU" sz="2400" dirty="0"/>
              <a:t>го заслуга.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7A754C-3A78-5EAC-172C-E8095473F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674760"/>
            <a:ext cx="8058999" cy="3101982"/>
          </a:xfrm>
        </p:spPr>
        <p:txBody>
          <a:bodyPr>
            <a:noAutofit/>
          </a:bodyPr>
          <a:lstStyle/>
          <a:p>
            <a:pPr algn="l"/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В 1937 году Зверев был призван на службу в Рабоче-крестьянскую Красную Армию. В 1941 году он окончил курсы политсостава. С февраля 1944 года — на фронтах Великой Отечественной войны, командовал ротой 861-го стрелкового полка 294-й стрелковой дивизии 52-й армии 2-го Украинского фронта.</a:t>
            </a:r>
          </a:p>
          <a:p>
            <a:pPr algn="l"/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Лейтенант Иван Зверев погиб в бою за освобождение молдавского села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YS Text"/>
              </a:rPr>
              <a:t>Петрешты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YS Text"/>
              </a:rPr>
              <a:t> 29 марта 1944 года.</a:t>
            </a:r>
          </a:p>
          <a:p>
            <a:endParaRPr lang="ru-RU" sz="2800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92AC66F3-4922-7058-8997-D0EC68C50D3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02" r="11867"/>
          <a:stretch/>
        </p:blipFill>
        <p:spPr bwMode="auto">
          <a:xfrm>
            <a:off x="7859200" y="1781175"/>
            <a:ext cx="4124803" cy="4468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76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2F5EC1-1BAD-5222-CD8F-C1C5A0EDBB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sz="3200" dirty="0"/>
              <a:t>пасибо за внимание</a:t>
            </a:r>
            <a:r>
              <a:rPr lang="ru-RU" sz="4000" dirty="0"/>
              <a:t>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283734F-0586-C634-32B6-236B921D14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25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сылка">
  <a:themeElements>
    <a:clrScheme name="Другая 10">
      <a:dk1>
        <a:srgbClr val="000000"/>
      </a:dk1>
      <a:lt1>
        <a:srgbClr val="FFFFFF"/>
      </a:lt1>
      <a:dk2>
        <a:srgbClr val="000000"/>
      </a:dk2>
      <a:lt2>
        <a:srgbClr val="3E3E3E"/>
      </a:lt2>
      <a:accent1>
        <a:srgbClr val="6E6E6E"/>
      </a:accent1>
      <a:accent2>
        <a:srgbClr val="6E6E6E"/>
      </a:accent2>
      <a:accent3>
        <a:srgbClr val="8B8B8B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Посылка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61</TotalTime>
  <Words>304</Words>
  <Application>Microsoft Office PowerPoint</Application>
  <PresentationFormat>Произвольный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Посылка</vt:lpstr>
      <vt:lpstr>Забайкальцы в военные годы.</vt:lpstr>
      <vt:lpstr>Павел Минеевич Романов.</vt:lpstr>
      <vt:lpstr>Его заслуга.</vt:lpstr>
      <vt:lpstr>Назар Петрович Губин.</vt:lpstr>
      <vt:lpstr>Его заслуга.</vt:lpstr>
      <vt:lpstr>Иван Зиновьевич Зверев.</vt:lpstr>
      <vt:lpstr>Его заслуга.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Забайкальцы в военные годы.</dc:title>
  <dc:creator>МАРИНА</dc:creator>
  <cp:lastModifiedBy>Учебный</cp:lastModifiedBy>
  <cp:revision>3</cp:revision>
  <dcterms:created xsi:type="dcterms:W3CDTF">2025-02-20T13:16:01Z</dcterms:created>
  <dcterms:modified xsi:type="dcterms:W3CDTF">2025-02-21T02:40:16Z</dcterms:modified>
</cp:coreProperties>
</file>