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0" autoAdjust="0"/>
  </p:normalViewPr>
  <p:slideViewPr>
    <p:cSldViewPr>
      <p:cViewPr varScale="1">
        <p:scale>
          <a:sx n="83" d="100"/>
          <a:sy n="83" d="100"/>
        </p:scale>
        <p:origin x="-142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14.02.2025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14.02.2025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14.02.2025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14.02.2025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14.02.2025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14.02.2025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14.02.2025</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2000" y="3200400"/>
            <a:ext cx="7543800" cy="1884784"/>
          </a:xfrm>
        </p:spPr>
        <p:txBody>
          <a:bodyPr>
            <a:normAutofit/>
          </a:bodyPr>
          <a:lstStyle/>
          <a:p>
            <a:r>
              <a:rPr lang="ru-RU" sz="4000" dirty="0" smtClean="0"/>
              <a:t>Герои нашего времени</a:t>
            </a:r>
            <a:endParaRPr lang="ru-RU" sz="4000" dirty="0"/>
          </a:p>
        </p:txBody>
      </p:sp>
      <p:sp>
        <p:nvSpPr>
          <p:cNvPr id="3" name="Подзаголовок 2"/>
          <p:cNvSpPr>
            <a:spLocks noGrp="1"/>
          </p:cNvSpPr>
          <p:nvPr>
            <p:ph type="subTitle" idx="1"/>
          </p:nvPr>
        </p:nvSpPr>
        <p:spPr>
          <a:xfrm>
            <a:off x="899592" y="5157192"/>
            <a:ext cx="7872536" cy="990600"/>
          </a:xfrm>
        </p:spPr>
        <p:txBody>
          <a:bodyPr/>
          <a:lstStyle/>
          <a:p>
            <a:r>
              <a:rPr lang="ru-RU" b="1" dirty="0" smtClean="0"/>
              <a:t>Герои Специальной Военной Операции</a:t>
            </a:r>
            <a:endParaRPr lang="ru-RU" b="1" dirty="0"/>
          </a:p>
        </p:txBody>
      </p:sp>
    </p:spTree>
    <p:extLst>
      <p:ext uri="{BB962C8B-B14F-4D97-AF65-F5344CB8AC3E}">
        <p14:creationId xmlns:p14="http://schemas.microsoft.com/office/powerpoint/2010/main" val="5361242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16216" y="4509120"/>
            <a:ext cx="3043808" cy="1600200"/>
          </a:xfrm>
        </p:spPr>
        <p:txBody>
          <a:bodyPr>
            <a:normAutofit/>
          </a:bodyPr>
          <a:lstStyle/>
          <a:p>
            <a:r>
              <a:rPr lang="ru-RU" sz="1600" dirty="0" smtClean="0"/>
              <a:t>Авторы : Монахова Арина </a:t>
            </a:r>
            <a:r>
              <a:rPr lang="en-US" sz="1600" dirty="0" smtClean="0"/>
              <a:t>I </a:t>
            </a:r>
            <a:r>
              <a:rPr lang="ru-RU" sz="1600" dirty="0" smtClean="0"/>
              <a:t>Дизайн</a:t>
            </a:r>
            <a:br>
              <a:rPr lang="ru-RU" sz="1600" dirty="0" smtClean="0"/>
            </a:br>
            <a:r>
              <a:rPr lang="ru-RU" sz="1600" dirty="0" smtClean="0"/>
              <a:t>Миллер Дарья </a:t>
            </a:r>
            <a:r>
              <a:rPr lang="en-US" sz="1600" dirty="0" smtClean="0"/>
              <a:t>I</a:t>
            </a:r>
            <a:r>
              <a:rPr lang="ru-RU" sz="1600" dirty="0" smtClean="0"/>
              <a:t> ДПИ</a:t>
            </a:r>
            <a:br>
              <a:rPr lang="ru-RU" sz="1600" dirty="0" smtClean="0"/>
            </a:br>
            <a:r>
              <a:rPr lang="ru-RU" sz="1600" dirty="0" smtClean="0"/>
              <a:t>Забайкальское училище искусств</a:t>
            </a:r>
            <a:endParaRPr lang="ru-RU" sz="1600" dirty="0"/>
          </a:p>
        </p:txBody>
      </p:sp>
      <p:sp>
        <p:nvSpPr>
          <p:cNvPr id="3" name="Объект 2"/>
          <p:cNvSpPr>
            <a:spLocks noGrp="1"/>
          </p:cNvSpPr>
          <p:nvPr>
            <p:ph idx="1"/>
          </p:nvPr>
        </p:nvSpPr>
        <p:spPr>
          <a:xfrm>
            <a:off x="755576" y="1700808"/>
            <a:ext cx="7704856" cy="2808312"/>
          </a:xfrm>
        </p:spPr>
        <p:txBody>
          <a:bodyPr>
            <a:normAutofit/>
          </a:bodyPr>
          <a:lstStyle/>
          <a:p>
            <a:pPr algn="ctr"/>
            <a:r>
              <a:rPr lang="ru-RU" sz="4400" dirty="0" smtClean="0"/>
              <a:t>СПАСИБО ЗА ВНИМАНИЕ</a:t>
            </a:r>
            <a:endParaRPr lang="ru-RU" sz="4400" dirty="0"/>
          </a:p>
        </p:txBody>
      </p:sp>
    </p:spTree>
    <p:extLst>
      <p:ext uri="{BB962C8B-B14F-4D97-AF65-F5344CB8AC3E}">
        <p14:creationId xmlns:p14="http://schemas.microsoft.com/office/powerpoint/2010/main" val="358286312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293096"/>
            <a:ext cx="7482408" cy="1600200"/>
          </a:xfrm>
        </p:spPr>
        <p:txBody>
          <a:bodyPr>
            <a:normAutofit/>
          </a:bodyPr>
          <a:lstStyle/>
          <a:p>
            <a:r>
              <a:rPr lang="ru-RU" sz="4400" dirty="0"/>
              <a:t> </a:t>
            </a:r>
            <a:r>
              <a:rPr lang="ru-RU" sz="4400" b="1" dirty="0" err="1"/>
              <a:t>Кобец</a:t>
            </a:r>
            <a:r>
              <a:rPr lang="ru-RU" sz="4400" b="1" dirty="0"/>
              <a:t> Роман Станиславович</a:t>
            </a:r>
            <a:endParaRPr lang="ru-RU" sz="4400" dirty="0"/>
          </a:p>
        </p:txBody>
      </p:sp>
      <p:sp>
        <p:nvSpPr>
          <p:cNvPr id="3" name="Объект 2"/>
          <p:cNvSpPr>
            <a:spLocks noGrp="1"/>
          </p:cNvSpPr>
          <p:nvPr>
            <p:ph idx="1"/>
          </p:nvPr>
        </p:nvSpPr>
        <p:spPr>
          <a:xfrm>
            <a:off x="611560" y="764704"/>
            <a:ext cx="4824536" cy="4248472"/>
          </a:xfrm>
        </p:spPr>
        <p:txBody>
          <a:bodyPr>
            <a:normAutofit fontScale="85000" lnSpcReduction="20000"/>
          </a:bodyPr>
          <a:lstStyle/>
          <a:p>
            <a:r>
              <a:rPr lang="ru-RU" dirty="0" smtClean="0"/>
              <a:t>Майор СВО </a:t>
            </a:r>
            <a:r>
              <a:rPr lang="ru-RU" dirty="0"/>
              <a:t> который в период с 24 февраля по 20 марта 2022 года выполнил 25 боевых вылетов, оказав неоценимую помощь в поддержке войск огнём. Впервые в истории отечественного вертолётостроения он выполнил катапультирование с вертолёта Ка-52 с помощью специального ракетного механизма после отстрела лопастей винтов. Приземлившись на парашютах, в течение 20 минут вёл бой с противником до прибытия поисковой спасательной </a:t>
            </a:r>
            <a:r>
              <a:rPr lang="ru-RU" dirty="0" err="1"/>
              <a:t>бронегруппы</a:t>
            </a:r>
            <a:r>
              <a:rPr lang="ru-RU" dirty="0"/>
              <a:t>. За героизм, мужество и отвагу, Роману Станиславовичу, присвоено звание Героя Российской Федерации!</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384" y="1196752"/>
            <a:ext cx="2592288" cy="336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4739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221088"/>
            <a:ext cx="7626424" cy="1600200"/>
          </a:xfrm>
        </p:spPr>
        <p:txBody>
          <a:bodyPr>
            <a:normAutofit/>
          </a:bodyPr>
          <a:lstStyle/>
          <a:p>
            <a:r>
              <a:rPr lang="ru-RU" sz="4400" b="1" dirty="0" smtClean="0"/>
              <a:t>Шаров Александр Вадимович</a:t>
            </a:r>
            <a:endParaRPr lang="ru-RU" sz="3200" dirty="0"/>
          </a:p>
        </p:txBody>
      </p:sp>
      <p:sp>
        <p:nvSpPr>
          <p:cNvPr id="3" name="Объект 2"/>
          <p:cNvSpPr>
            <a:spLocks noGrp="1"/>
          </p:cNvSpPr>
          <p:nvPr>
            <p:ph idx="1"/>
          </p:nvPr>
        </p:nvSpPr>
        <p:spPr>
          <a:xfrm>
            <a:off x="4067944" y="685800"/>
            <a:ext cx="4237856" cy="4183360"/>
          </a:xfrm>
        </p:spPr>
        <p:txBody>
          <a:bodyPr>
            <a:normAutofit lnSpcReduction="10000"/>
          </a:bodyPr>
          <a:lstStyle/>
          <a:p>
            <a:r>
              <a:rPr lang="ru-RU" sz="2000" dirty="0" smtClean="0"/>
              <a:t>Лейтенант который </a:t>
            </a:r>
            <a:r>
              <a:rPr lang="ru-RU" sz="2000" dirty="0"/>
              <a:t>в период с августа по сентябрь 2022 года осуществил перехват с последующим уничтожением 146 воздушных целей, из которых: 136 реактивных снарядов системы залпового огня типа «Ольха» и «HIMARS», 7 противорадиолокационных ракет и 3 </a:t>
            </a:r>
            <a:r>
              <a:rPr lang="ru-RU" sz="2000" dirty="0" err="1"/>
              <a:t>БпЛА</a:t>
            </a:r>
            <a:r>
              <a:rPr lang="ru-RU" sz="2000" dirty="0"/>
              <a:t> ВСУ. Александр Вадимович за свою ответственную и успешную работу был награждён званием Героя Российской Федерации</a:t>
            </a:r>
            <a:endParaRPr lang="ru-RU"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8720"/>
            <a:ext cx="28575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815869"/>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645024"/>
            <a:ext cx="6781800" cy="2248272"/>
          </a:xfrm>
        </p:spPr>
        <p:txBody>
          <a:bodyPr>
            <a:normAutofit/>
          </a:bodyPr>
          <a:lstStyle/>
          <a:p>
            <a:r>
              <a:rPr lang="ru-RU" sz="3600" b="1" dirty="0" err="1"/>
              <a:t>Ильгамов</a:t>
            </a:r>
            <a:r>
              <a:rPr lang="ru-RU" sz="3600" b="1" dirty="0"/>
              <a:t> Тамерлан </a:t>
            </a:r>
            <a:r>
              <a:rPr lang="ru-RU" sz="3600" b="1" dirty="0" err="1"/>
              <a:t>Айсарович</a:t>
            </a:r>
            <a:endParaRPr lang="ru-RU" sz="3600" dirty="0"/>
          </a:p>
        </p:txBody>
      </p:sp>
      <p:sp>
        <p:nvSpPr>
          <p:cNvPr id="3" name="Объект 2"/>
          <p:cNvSpPr>
            <a:spLocks noGrp="1"/>
          </p:cNvSpPr>
          <p:nvPr>
            <p:ph idx="1"/>
          </p:nvPr>
        </p:nvSpPr>
        <p:spPr>
          <a:xfrm>
            <a:off x="755576" y="980728"/>
            <a:ext cx="3954016" cy="3886200"/>
          </a:xfrm>
        </p:spPr>
        <p:txBody>
          <a:bodyPr/>
          <a:lstStyle/>
          <a:p>
            <a:r>
              <a:rPr lang="ru-RU" sz="2000" dirty="0" smtClean="0"/>
              <a:t>Прапорщик гвардии </a:t>
            </a:r>
            <a:r>
              <a:rPr lang="ru-RU" sz="2000" dirty="0"/>
              <a:t>первым обнаружил реактивные снаряды противника, выпущенные по обороняемому объекту, и уничтожил 9 ракет. Однако от прямого попадания вражеского снаряда в машину расчёт погиб, а Тамерлану </a:t>
            </a:r>
            <a:r>
              <a:rPr lang="ru-RU" sz="2000" dirty="0" err="1"/>
              <a:t>Айсаровичу</a:t>
            </a:r>
            <a:r>
              <a:rPr lang="ru-RU" sz="2000" dirty="0"/>
              <a:t> звание Героя Российской Федерации было присуждено уже посмертно</a:t>
            </a:r>
            <a:r>
              <a:rPr lang="ru-RU" dirty="0"/>
              <a:t>.</a:t>
            </a: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9144" y="980728"/>
            <a:ext cx="305125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4253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365104"/>
            <a:ext cx="6781800" cy="1600200"/>
          </a:xfrm>
        </p:spPr>
        <p:txBody>
          <a:bodyPr>
            <a:normAutofit/>
          </a:bodyPr>
          <a:lstStyle/>
          <a:p>
            <a:r>
              <a:rPr lang="ru-RU" sz="3600" b="1" dirty="0"/>
              <a:t> </a:t>
            </a:r>
            <a:r>
              <a:rPr lang="ru-RU" sz="3600" b="1" dirty="0" err="1"/>
              <a:t>Нурмагомед</a:t>
            </a:r>
            <a:r>
              <a:rPr lang="ru-RU" sz="3600" b="1" dirty="0"/>
              <a:t> </a:t>
            </a:r>
            <a:r>
              <a:rPr lang="ru-RU" sz="3600" b="1" dirty="0" err="1" smtClean="0"/>
              <a:t>Гаджимагомедов</a:t>
            </a:r>
            <a:endParaRPr lang="ru-RU" sz="3600" dirty="0"/>
          </a:p>
        </p:txBody>
      </p:sp>
      <p:sp>
        <p:nvSpPr>
          <p:cNvPr id="3" name="Объект 2"/>
          <p:cNvSpPr>
            <a:spLocks noGrp="1"/>
          </p:cNvSpPr>
          <p:nvPr>
            <p:ph idx="1"/>
          </p:nvPr>
        </p:nvSpPr>
        <p:spPr>
          <a:xfrm>
            <a:off x="3923928" y="764704"/>
            <a:ext cx="4602088" cy="4327376"/>
          </a:xfrm>
        </p:spPr>
        <p:txBody>
          <a:bodyPr>
            <a:normAutofit fontScale="55000" lnSpcReduction="20000"/>
          </a:bodyPr>
          <a:lstStyle/>
          <a:p>
            <a:r>
              <a:rPr lang="ru-RU" dirty="0" smtClean="0"/>
              <a:t>Десантник старший лейтенант</a:t>
            </a:r>
            <a:r>
              <a:rPr lang="ru-RU" dirty="0"/>
              <a:t>«24 февраля в колонне батальонной тактической группы он выдвинулся для занятия плацдарма, обеспечивающего развёртывание сил на южном направлении. При следовании колонны военнослужащие столкнулись с превосходящими силами противника. Те, используя местных жителей в качестве живого щита, открыли огонь на поражение, – рассказали в Минобороны России. – Боевая машина, в которой следовал старший лейтенант </a:t>
            </a:r>
            <a:r>
              <a:rPr lang="ru-RU" dirty="0" err="1"/>
              <a:t>Гаджимагомедов</a:t>
            </a:r>
            <a:r>
              <a:rPr lang="ru-RU" dirty="0"/>
              <a:t>, была подбита. </a:t>
            </a:r>
            <a:r>
              <a:rPr lang="ru-RU" dirty="0" err="1"/>
              <a:t>Нурмагомед</a:t>
            </a:r>
            <a:r>
              <a:rPr lang="ru-RU" dirty="0"/>
              <a:t> мгновенно покинул горящую машину, открыв огонь по нападавшим, что отвлекло их внимание и обеспечило возможность руководимым им военно­служащим рассредоточиться и занять круговую оборону. Во время ожесточённого боя он находился на самом опасном участке, уверенно управляя огнём подразделения. Получив тяжёлые ранения, продолжал вести огонь по превосходящим силам противника до последнего патрона. Попал в окружение, но, не теряя самообладания, проявил мужество и отвагу – подорвал себя и окруживших его боевиков последней гранатой. Потомственный офицер предпочёл погибнуть и забрать как можно больше жизней врагов, но не сдаться неонацистам».</a:t>
            </a:r>
            <a:r>
              <a:rPr lang="ru-RU" dirty="0" smtClean="0"/>
              <a:t> </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28575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634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293096"/>
            <a:ext cx="6781800" cy="1600200"/>
          </a:xfrm>
        </p:spPr>
        <p:txBody>
          <a:bodyPr>
            <a:normAutofit/>
          </a:bodyPr>
          <a:lstStyle/>
          <a:p>
            <a:r>
              <a:rPr lang="ru-RU" sz="3600" b="1" dirty="0"/>
              <a:t>Владимир </a:t>
            </a:r>
            <a:r>
              <a:rPr lang="ru-RU" sz="3600" b="1" dirty="0" err="1"/>
              <a:t>Жога</a:t>
            </a:r>
            <a:r>
              <a:rPr lang="ru-RU" sz="3600" dirty="0"/>
              <a:t> (позывной </a:t>
            </a:r>
            <a:r>
              <a:rPr lang="ru-RU" sz="3600" dirty="0" err="1"/>
              <a:t>Воха</a:t>
            </a:r>
            <a:r>
              <a:rPr lang="ru-RU" sz="3600" dirty="0"/>
              <a:t>)</a:t>
            </a:r>
            <a:endParaRPr lang="ru-RU" sz="3600" dirty="0"/>
          </a:p>
        </p:txBody>
      </p:sp>
      <p:sp>
        <p:nvSpPr>
          <p:cNvPr id="3" name="Объект 2"/>
          <p:cNvSpPr>
            <a:spLocks noGrp="1"/>
          </p:cNvSpPr>
          <p:nvPr>
            <p:ph idx="1"/>
          </p:nvPr>
        </p:nvSpPr>
        <p:spPr>
          <a:xfrm>
            <a:off x="539552" y="764704"/>
            <a:ext cx="4746104" cy="4543400"/>
          </a:xfrm>
        </p:spPr>
        <p:txBody>
          <a:bodyPr>
            <a:normAutofit fontScale="62500" lnSpcReduction="20000"/>
          </a:bodyPr>
          <a:lstStyle/>
          <a:p>
            <a:pPr fontAlgn="t"/>
            <a:r>
              <a:rPr lang="ru-RU" dirty="0"/>
              <a:t>5 </a:t>
            </a:r>
            <a:r>
              <a:rPr lang="ru-RU" dirty="0" smtClean="0"/>
              <a:t>марта 2022 г </a:t>
            </a:r>
            <a:r>
              <a:rPr lang="ru-RU" dirty="0"/>
              <a:t>он получил смертельное ранение, обеспечивая выход из Волновахи мирных жителей. Разведчики «Спарты» прикрывали эвакуацию жителей, в основном женщин и детей. По ним нацисты открыли огонь. О последних часах жизни </a:t>
            </a:r>
            <a:r>
              <a:rPr lang="ru-RU" dirty="0" err="1"/>
              <a:t>Вохи</a:t>
            </a:r>
            <a:r>
              <a:rPr lang="ru-RU" dirty="0"/>
              <a:t> рассказал </a:t>
            </a:r>
            <a:r>
              <a:rPr lang="ru-RU" dirty="0" err="1"/>
              <a:t>Пегов</a:t>
            </a:r>
            <a:r>
              <a:rPr lang="ru-RU" dirty="0"/>
              <a:t>, который в тот день был рядом с Волновахой и также помогал эвакуировать людей. </a:t>
            </a:r>
          </a:p>
          <a:p>
            <a:pPr fontAlgn="t"/>
            <a:r>
              <a:rPr lang="ru-RU" dirty="0"/>
              <a:t>«Мы виделись буквально за полтора часа до этого. Приходило много сообщений в личный чат с просьбой организовать гуманитарный коридор, проверить в подвалах, есть ли там родственники. Я приехал к </a:t>
            </a:r>
            <a:r>
              <a:rPr lang="ru-RU" dirty="0" err="1"/>
              <a:t>Вохе</a:t>
            </a:r>
            <a:r>
              <a:rPr lang="ru-RU" dirty="0"/>
              <a:t>. Несколько семей мы уже вывезли – сверяли адреса, проверяли по карте, можно ли туда проехать, под чьим контролем территория... Он погиб как герой и жил как герой», – рассказал </a:t>
            </a:r>
            <a:r>
              <a:rPr lang="ru-RU" dirty="0" err="1"/>
              <a:t>Пегов</a:t>
            </a:r>
            <a:r>
              <a:rPr lang="ru-RU" dirty="0"/>
              <a:t>.</a:t>
            </a:r>
          </a:p>
          <a:p>
            <a:pPr fontAlgn="t"/>
            <a:r>
              <a:rPr lang="ru-RU" dirty="0"/>
              <a:t>Владимир </a:t>
            </a:r>
            <a:r>
              <a:rPr lang="ru-RU" dirty="0" err="1"/>
              <a:t>Жога</a:t>
            </a:r>
            <a:r>
              <a:rPr lang="ru-RU" dirty="0"/>
              <a:t> удостоен званий Героя ДНР и Героя России.</a:t>
            </a:r>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056" y="1052736"/>
            <a:ext cx="3024336" cy="37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402747"/>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365104"/>
            <a:ext cx="6781800" cy="1600200"/>
          </a:xfrm>
        </p:spPr>
        <p:txBody>
          <a:bodyPr>
            <a:normAutofit/>
          </a:bodyPr>
          <a:lstStyle/>
          <a:p>
            <a:r>
              <a:rPr lang="ru-RU" sz="4400" b="1" dirty="0"/>
              <a:t>Антона Старостина</a:t>
            </a:r>
            <a:endParaRPr lang="ru-RU" sz="4400" dirty="0"/>
          </a:p>
        </p:txBody>
      </p:sp>
      <p:sp>
        <p:nvSpPr>
          <p:cNvPr id="3" name="Объект 2"/>
          <p:cNvSpPr>
            <a:spLocks noGrp="1"/>
          </p:cNvSpPr>
          <p:nvPr>
            <p:ph idx="1"/>
          </p:nvPr>
        </p:nvSpPr>
        <p:spPr>
          <a:xfrm>
            <a:off x="4211960" y="692696"/>
            <a:ext cx="4242048" cy="4687416"/>
          </a:xfrm>
        </p:spPr>
        <p:txBody>
          <a:bodyPr>
            <a:normAutofit fontScale="70000" lnSpcReduction="20000"/>
          </a:bodyPr>
          <a:lstStyle/>
          <a:p>
            <a:pPr fontAlgn="t"/>
            <a:r>
              <a:rPr lang="ru-RU" dirty="0"/>
              <a:t>В</a:t>
            </a:r>
            <a:r>
              <a:rPr lang="ru-RU" dirty="0" smtClean="0"/>
              <a:t> </a:t>
            </a:r>
            <a:r>
              <a:rPr lang="ru-RU" dirty="0"/>
              <a:t>ходе захвата переправы в числе первых ворвался на мост, чем обеспечил прорыв основных сил для захвата и удержания района дамбы Северо-Крымского канала. Утром 25 февраля экипаж Старостина уничтожил 8 БТР и десятки солдат противника. По его танку ударила американская ракета комплекса «</a:t>
            </a:r>
            <a:r>
              <a:rPr lang="ru-RU" dirty="0" err="1"/>
              <a:t>Джавелин</a:t>
            </a:r>
            <a:r>
              <a:rPr lang="ru-RU" dirty="0"/>
              <a:t>». Антон получил контузию, но из боя не вышел, продолжил битву и сжёг ещё 2 атакующих танка. </a:t>
            </a:r>
          </a:p>
          <a:p>
            <a:pPr fontAlgn="t"/>
            <a:r>
              <a:rPr lang="ru-RU" dirty="0"/>
              <a:t>«Мужественные и героические действия старшего лейтенанта Антона Старостина в сочетании с его высокой подготовленностью не позволили допустить прорыва противника, обеспечив выполнение задачи по удержанию моста», – отметили в Минобороны.</a:t>
            </a:r>
          </a:p>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324036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009665"/>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437112"/>
            <a:ext cx="6781800" cy="1600200"/>
          </a:xfrm>
        </p:spPr>
        <p:txBody>
          <a:bodyPr>
            <a:normAutofit/>
          </a:bodyPr>
          <a:lstStyle/>
          <a:p>
            <a:r>
              <a:rPr lang="ru-RU" sz="4800" b="1" dirty="0"/>
              <a:t>Юрий Нимченко</a:t>
            </a:r>
            <a:endParaRPr lang="ru-RU" sz="4800" dirty="0"/>
          </a:p>
        </p:txBody>
      </p:sp>
      <p:sp>
        <p:nvSpPr>
          <p:cNvPr id="3" name="Объект 2"/>
          <p:cNvSpPr>
            <a:spLocks noGrp="1"/>
          </p:cNvSpPr>
          <p:nvPr>
            <p:ph idx="1"/>
          </p:nvPr>
        </p:nvSpPr>
        <p:spPr>
          <a:xfrm>
            <a:off x="395536" y="764704"/>
            <a:ext cx="4890120" cy="4471392"/>
          </a:xfrm>
        </p:spPr>
        <p:txBody>
          <a:bodyPr>
            <a:normAutofit fontScale="62500" lnSpcReduction="20000"/>
          </a:bodyPr>
          <a:lstStyle/>
          <a:p>
            <a:pPr fontAlgn="t"/>
            <a:r>
              <a:rPr lang="ru-RU" dirty="0"/>
              <a:t>Нимченко была поставлена задача взять важный объект – переправу через реку. Его экипаж первым вышел на рубеж для удержания района дамбы Северо-Крымского канала. Противник пытался отбить рубеж. </a:t>
            </a:r>
          </a:p>
          <a:p>
            <a:pPr fontAlgn="t"/>
            <a:r>
              <a:rPr lang="ru-RU" dirty="0"/>
              <a:t>«Вечером 24 февраля подразделения украинских воору­жённых сил предприняли первую попытку отбить переправу. В ходе атаки экипаж Юрия Нимченко, проявив личное мужество, отвагу и героизм, в первые минуты боя уничтожил 3 вражеских танка, сорвав наступление противника», – раскрыли подробности того боя в Мин­обороны России. </a:t>
            </a:r>
          </a:p>
          <a:p>
            <a:pPr fontAlgn="t"/>
            <a:r>
              <a:rPr lang="ru-RU" dirty="0"/>
              <a:t>На следующее утро украинские войска предприняли попытку захватить мост. В этот раз российским танкистам противостоял танковый батальон при поддержке пехоты. Несмотря на превосходящие силы противника, Юрий в течение 40 минут метким огнём уничтожил 6 танков и 3 БТР, нанёс значительный ущерб живой силе. С нашей стороны потерь не было.</a:t>
            </a:r>
          </a:p>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124744"/>
            <a:ext cx="28575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670845"/>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ru-RU" dirty="0"/>
              <a:t> В </a:t>
            </a:r>
            <a:r>
              <a:rPr lang="ru-RU" dirty="0" smtClean="0"/>
              <a:t>заключении можно сказать </a:t>
            </a:r>
            <a:r>
              <a:rPr lang="ru-RU" dirty="0"/>
              <a:t>о том, что в спецоперации на территории Украины гибнут молодые парни. Но погибают они не зря. Сильные, смелые, стойкие, они настоящие защитники и патриоты Родины. События нашего времени показывают, как важно воспитать патриота и гражданина своей страны. На примерах современных героев нужно доносить до молодого поколения любовь к своему государству, семье и народу. </a:t>
            </a:r>
            <a:endParaRPr lang="ru-RU" dirty="0"/>
          </a:p>
        </p:txBody>
      </p:sp>
    </p:spTree>
    <p:extLst>
      <p:ext uri="{BB962C8B-B14F-4D97-AF65-F5344CB8AC3E}">
        <p14:creationId xmlns:p14="http://schemas.microsoft.com/office/powerpoint/2010/main" val="156623941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55</TotalTime>
  <Words>450</Words>
  <Application>Microsoft Office PowerPoint</Application>
  <PresentationFormat>Экран (4:3)</PresentationFormat>
  <Paragraphs>24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NewsPrint</vt:lpstr>
      <vt:lpstr>Герои нашего времени</vt:lpstr>
      <vt:lpstr> Кобец Роман Станиславович</vt:lpstr>
      <vt:lpstr>Шаров Александр Вадимович</vt:lpstr>
      <vt:lpstr>Ильгамов Тамерлан Айсарович</vt:lpstr>
      <vt:lpstr> Нурмагомед Гаджимагомедов</vt:lpstr>
      <vt:lpstr>Владимир Жога (позывной Воха)</vt:lpstr>
      <vt:lpstr>Антона Старостина</vt:lpstr>
      <vt:lpstr>Юрий Нимченко</vt:lpstr>
      <vt:lpstr>Презентация PowerPoint</vt:lpstr>
      <vt:lpstr>Авторы : Монахова Арина I Дизайн Миллер Дарья I ДПИ Забайкальское училище искусств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Герои нашего времени</dc:title>
  <dc:creator>Учебный</dc:creator>
  <cp:lastModifiedBy>Иванкова</cp:lastModifiedBy>
  <cp:revision>7</cp:revision>
  <dcterms:created xsi:type="dcterms:W3CDTF">2025-02-14T03:50:26Z</dcterms:created>
  <dcterms:modified xsi:type="dcterms:W3CDTF">2025-02-14T04:56:13Z</dcterms:modified>
</cp:coreProperties>
</file>