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83" d="100"/>
          <a:sy n="83" d="100"/>
        </p:scale>
        <p:origin x="-14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Сопротивление Наполеону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Партизанская война 1812 года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64" y="2492896"/>
            <a:ext cx="597666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7301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Работу выполнили: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дпи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Парфенова Диана</a:t>
            </a:r>
            <a:br>
              <a:rPr lang="ru-RU" dirty="0" smtClean="0"/>
            </a:br>
            <a:r>
              <a:rPr lang="ru-RU" dirty="0" smtClean="0"/>
              <a:t>Аникина Женя</a:t>
            </a:r>
            <a:br>
              <a:rPr lang="ru-RU" dirty="0" smtClean="0"/>
            </a:br>
            <a:r>
              <a:rPr lang="ru-RU" dirty="0" smtClean="0"/>
              <a:t>дизайн:</a:t>
            </a:r>
            <a:br>
              <a:rPr lang="ru-RU" dirty="0" smtClean="0"/>
            </a:br>
            <a:r>
              <a:rPr lang="ru-RU" dirty="0" smtClean="0"/>
              <a:t>Бахтина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90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908720"/>
            <a:ext cx="3960439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9" y="191683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партизан:</a:t>
            </a:r>
          </a:p>
          <a:p>
            <a:r>
              <a:rPr lang="ru-RU" dirty="0" smtClean="0"/>
              <a:t>Отряды под руководством офицеров (Денис Давыдов, Александр Фигнер)</a:t>
            </a:r>
          </a:p>
          <a:p>
            <a:endParaRPr lang="ru-RU" dirty="0"/>
          </a:p>
          <a:p>
            <a:r>
              <a:rPr lang="ru-RU" dirty="0" smtClean="0"/>
              <a:t>Основные районы действия:</a:t>
            </a:r>
          </a:p>
          <a:p>
            <a:r>
              <a:rPr lang="ru-RU" dirty="0" smtClean="0"/>
              <a:t>(Смоленская, Калужская, Московская губернии)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149080"/>
            <a:ext cx="338437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60648"/>
            <a:ext cx="2483768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Тактика и методы войны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79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Засады на дороге</a:t>
            </a:r>
          </a:p>
          <a:p>
            <a:r>
              <a:rPr lang="ru-RU" dirty="0" smtClean="0"/>
              <a:t>Нападения на Французские обзоры</a:t>
            </a:r>
          </a:p>
          <a:p>
            <a:r>
              <a:rPr lang="ru-RU" dirty="0" smtClean="0"/>
              <a:t>Уничтожение мостов и складов</a:t>
            </a:r>
          </a:p>
          <a:p>
            <a:r>
              <a:rPr lang="ru-RU" dirty="0" smtClean="0"/>
              <a:t>Захват пленных и получение информации о противнике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Знаменитые </a:t>
            </a:r>
            <a:r>
              <a:rPr lang="ru-RU" sz="4000" dirty="0"/>
              <a:t> </a:t>
            </a:r>
            <a:r>
              <a:rPr lang="ru-RU" sz="4000" dirty="0" smtClean="0"/>
              <a:t>партизанские  лидеры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Денис Давыдов – кавалерист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Александр Фигнер – разведчик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Фёдор </a:t>
            </a:r>
            <a:r>
              <a:rPr lang="ru-RU" sz="2400" dirty="0"/>
              <a:t>В</a:t>
            </a:r>
            <a:r>
              <a:rPr lang="ru-RU" sz="2400" dirty="0" smtClean="0"/>
              <a:t>инцингероде – командир диверсионных групп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2376264" cy="244827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96" y="1988840"/>
            <a:ext cx="2409092" cy="3017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36" t="14385" r="13703" b="23964"/>
          <a:stretch/>
        </p:blipFill>
        <p:spPr>
          <a:xfrm>
            <a:off x="4211960" y="3897108"/>
            <a:ext cx="1937360" cy="221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88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862760" cy="17015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Сильно ослабили французскую армию, лишая ее продовольствия и ресурсов.</a:t>
            </a:r>
          </a:p>
          <a:p>
            <a:r>
              <a:rPr lang="ru-RU" sz="2400" dirty="0" smtClean="0"/>
              <a:t>Поддерживали русскую армию, передавая разведданные о действиях Наполеона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22920"/>
          </a:xfrm>
        </p:spPr>
        <p:txBody>
          <a:bodyPr/>
          <a:lstStyle/>
          <a:p>
            <a:r>
              <a:rPr lang="ru-RU" dirty="0" smtClean="0"/>
              <a:t>Роль в войне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456211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на ход войны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180776"/>
            <a:ext cx="422551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Ослабление снабжения французов</a:t>
            </a:r>
          </a:p>
          <a:p>
            <a:r>
              <a:rPr lang="ru-RU" sz="2000" dirty="0" smtClean="0"/>
              <a:t>Деморализация Франции, войск</a:t>
            </a:r>
          </a:p>
          <a:p>
            <a:r>
              <a:rPr lang="ru-RU" sz="2000" dirty="0" smtClean="0"/>
              <a:t>Помощь Русской армии</a:t>
            </a:r>
          </a:p>
          <a:p>
            <a:r>
              <a:rPr lang="ru-RU" sz="2000" dirty="0" smtClean="0"/>
              <a:t>Ускорение отступления Франции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633670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171400"/>
            <a:ext cx="8229600" cy="1219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Причины возникновения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66593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Стратегическое отступление русской армии</a:t>
            </a:r>
          </a:p>
          <a:p>
            <a:r>
              <a:rPr lang="ru-RU" sz="2000" dirty="0" smtClean="0"/>
              <a:t>Политика Наполеона на оккупированных территориях </a:t>
            </a:r>
          </a:p>
          <a:p>
            <a:r>
              <a:rPr lang="ru-RU" sz="2000" dirty="0" smtClean="0"/>
              <a:t>Нехватка продовольствия и ресурсов у </a:t>
            </a:r>
            <a:r>
              <a:rPr lang="ru-RU" sz="2000" dirty="0" err="1" smtClean="0"/>
              <a:t>франции</a:t>
            </a:r>
            <a:endParaRPr lang="ru-RU" sz="2000" dirty="0" smtClean="0"/>
          </a:p>
          <a:p>
            <a:r>
              <a:rPr lang="ru-RU" sz="2000" dirty="0" smtClean="0"/>
              <a:t>Призыв командирования русской армии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52949"/>
            <a:ext cx="6840760" cy="39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16169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Партизанская война стала важным фактором поражения Наполеона</a:t>
            </a:r>
          </a:p>
          <a:p>
            <a:r>
              <a:rPr lang="ru-RU" dirty="0" smtClean="0"/>
              <a:t>Продемонстрировала силу народного сопротивления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-171400"/>
            <a:ext cx="8229600" cy="1219200"/>
          </a:xfrm>
        </p:spPr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7216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2240" y="620688"/>
            <a:ext cx="2057400" cy="4419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Повлияла на развитие военной техники</a:t>
            </a:r>
          </a:p>
          <a:p>
            <a:r>
              <a:rPr lang="ru-RU" sz="2000" dirty="0" smtClean="0"/>
              <a:t>Способствовала росту патриотизма в России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61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163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Партизанская война 1812 года</vt:lpstr>
      <vt:lpstr>Начало войны</vt:lpstr>
      <vt:lpstr>Тактика и методы войны</vt:lpstr>
      <vt:lpstr>Знаменитые  партизанские  лидеры</vt:lpstr>
      <vt:lpstr>Роль в войне</vt:lpstr>
      <vt:lpstr>Влияние на ход войны</vt:lpstr>
      <vt:lpstr>Причины возникновения</vt:lpstr>
      <vt:lpstr>Итоги</vt:lpstr>
      <vt:lpstr>Презентация PowerPoint</vt:lpstr>
      <vt:lpstr>Спасибо за внимание!</vt:lpstr>
      <vt:lpstr>Работу выполнили:  дпи: Парфенова Диана Аникина Женя дизайн: Бахтина Анастасия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Партизанская война 1812 года</dc:title>
  <dc:creator>Учебный</dc:creator>
  <cp:lastModifiedBy>Учебный</cp:lastModifiedBy>
  <cp:revision>8</cp:revision>
  <dcterms:created xsi:type="dcterms:W3CDTF">2025-02-14T03:50:11Z</dcterms:created>
  <dcterms:modified xsi:type="dcterms:W3CDTF">2025-02-14T04:57:55Z</dcterms:modified>
</cp:coreProperties>
</file>