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x xsx" initials="kx" lastIdx="1" clrIdx="0">
    <p:extLst>
      <p:ext uri="{19B8F6BF-5375-455C-9EA6-DF929625EA0E}">
        <p15:presenceInfo xmlns:p15="http://schemas.microsoft.com/office/powerpoint/2012/main" userId="e84fee9a3fd4c6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5D1"/>
    <a:srgbClr val="F3E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4" autoAdjust="0"/>
    <p:restoredTop sz="94710" autoAdjust="0"/>
  </p:normalViewPr>
  <p:slideViewPr>
    <p:cSldViewPr snapToGrid="0" showGuides="1">
      <p:cViewPr varScale="1">
        <p:scale>
          <a:sx n="85" d="100"/>
          <a:sy n="85" d="100"/>
        </p:scale>
        <p:origin x="8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54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589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22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165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116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142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19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60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93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01524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1109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7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0E0A9F-86CC-C7C5-8526-8E0C413160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Рецепты моей бабушки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CCF3E3-2B21-8067-67C4-9E3AF84077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</a:rPr>
              <a:t>Выполнили студенты </a:t>
            </a:r>
            <a:r>
              <a:rPr lang="ru-RU" sz="2200" dirty="0" err="1">
                <a:solidFill>
                  <a:schemeClr val="bg2">
                    <a:lumMod val="25000"/>
                  </a:schemeClr>
                </a:solidFill>
              </a:rPr>
              <a:t>ЧТОТиБа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</a:rPr>
              <a:t> Антонова Екатерина и Нестеренко Максим СиС-22-1</a:t>
            </a:r>
          </a:p>
        </p:txBody>
      </p:sp>
    </p:spTree>
    <p:extLst>
      <p:ext uri="{BB962C8B-B14F-4D97-AF65-F5344CB8AC3E}">
        <p14:creationId xmlns:p14="http://schemas.microsoft.com/office/powerpoint/2010/main" val="2687422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625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8058B5-CDDB-2E93-E9DB-B8682EAF0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5BD73-CDCB-35F8-CCBB-88CABF8C9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133600"/>
            <a:ext cx="9068586" cy="2590800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русская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кухня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57BECB-189A-12E4-E22D-14F403ADF4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68818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38443E4-236A-65F9-0110-7CE53C97F8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91E86-26B5-53A8-723D-AA1D922C9A1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0106" y="548051"/>
            <a:ext cx="3123351" cy="1887797"/>
          </a:xfrm>
          <a:custGeom>
            <a:avLst/>
            <a:gdLst>
              <a:gd name="connsiteX0" fmla="*/ 0 w 3123351"/>
              <a:gd name="connsiteY0" fmla="*/ 0 h 1887797"/>
              <a:gd name="connsiteX1" fmla="*/ 583026 w 3123351"/>
              <a:gd name="connsiteY1" fmla="*/ 0 h 1887797"/>
              <a:gd name="connsiteX2" fmla="*/ 1103584 w 3123351"/>
              <a:gd name="connsiteY2" fmla="*/ 0 h 1887797"/>
              <a:gd name="connsiteX3" fmla="*/ 1624143 w 3123351"/>
              <a:gd name="connsiteY3" fmla="*/ 0 h 1887797"/>
              <a:gd name="connsiteX4" fmla="*/ 2207168 w 3123351"/>
              <a:gd name="connsiteY4" fmla="*/ 0 h 1887797"/>
              <a:gd name="connsiteX5" fmla="*/ 2634026 w 3123351"/>
              <a:gd name="connsiteY5" fmla="*/ 0 h 1887797"/>
              <a:gd name="connsiteX6" fmla="*/ 3123351 w 3123351"/>
              <a:gd name="connsiteY6" fmla="*/ 0 h 1887797"/>
              <a:gd name="connsiteX7" fmla="*/ 3123351 w 3123351"/>
              <a:gd name="connsiteY7" fmla="*/ 434193 h 1887797"/>
              <a:gd name="connsiteX8" fmla="*/ 3123351 w 3123351"/>
              <a:gd name="connsiteY8" fmla="*/ 849509 h 1887797"/>
              <a:gd name="connsiteX9" fmla="*/ 3123351 w 3123351"/>
              <a:gd name="connsiteY9" fmla="*/ 1321458 h 1887797"/>
              <a:gd name="connsiteX10" fmla="*/ 3123351 w 3123351"/>
              <a:gd name="connsiteY10" fmla="*/ 1887797 h 1887797"/>
              <a:gd name="connsiteX11" fmla="*/ 2665260 w 3123351"/>
              <a:gd name="connsiteY11" fmla="*/ 1887797 h 1887797"/>
              <a:gd name="connsiteX12" fmla="*/ 2238402 w 3123351"/>
              <a:gd name="connsiteY12" fmla="*/ 1887797 h 1887797"/>
              <a:gd name="connsiteX13" fmla="*/ 1655376 w 3123351"/>
              <a:gd name="connsiteY13" fmla="*/ 1887797 h 1887797"/>
              <a:gd name="connsiteX14" fmla="*/ 1228518 w 3123351"/>
              <a:gd name="connsiteY14" fmla="*/ 1887797 h 1887797"/>
              <a:gd name="connsiteX15" fmla="*/ 801660 w 3123351"/>
              <a:gd name="connsiteY15" fmla="*/ 1887797 h 1887797"/>
              <a:gd name="connsiteX16" fmla="*/ 0 w 3123351"/>
              <a:gd name="connsiteY16" fmla="*/ 1887797 h 1887797"/>
              <a:gd name="connsiteX17" fmla="*/ 0 w 3123351"/>
              <a:gd name="connsiteY17" fmla="*/ 1415848 h 1887797"/>
              <a:gd name="connsiteX18" fmla="*/ 0 w 3123351"/>
              <a:gd name="connsiteY18" fmla="*/ 925021 h 1887797"/>
              <a:gd name="connsiteX19" fmla="*/ 0 w 3123351"/>
              <a:gd name="connsiteY19" fmla="*/ 453071 h 1887797"/>
              <a:gd name="connsiteX20" fmla="*/ 0 w 3123351"/>
              <a:gd name="connsiteY20" fmla="*/ 0 h 188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3351" h="1887797" fill="none" extrusionOk="0">
                <a:moveTo>
                  <a:pt x="0" y="0"/>
                </a:moveTo>
                <a:cubicBezTo>
                  <a:pt x="186213" y="-30540"/>
                  <a:pt x="422024" y="30927"/>
                  <a:pt x="583026" y="0"/>
                </a:cubicBezTo>
                <a:cubicBezTo>
                  <a:pt x="744028" y="-30927"/>
                  <a:pt x="944785" y="51860"/>
                  <a:pt x="1103584" y="0"/>
                </a:cubicBezTo>
                <a:cubicBezTo>
                  <a:pt x="1262383" y="-51860"/>
                  <a:pt x="1364252" y="40128"/>
                  <a:pt x="1624143" y="0"/>
                </a:cubicBezTo>
                <a:cubicBezTo>
                  <a:pt x="1884034" y="-40128"/>
                  <a:pt x="1987156" y="56262"/>
                  <a:pt x="2207168" y="0"/>
                </a:cubicBezTo>
                <a:cubicBezTo>
                  <a:pt x="2427181" y="-56262"/>
                  <a:pt x="2422935" y="25222"/>
                  <a:pt x="2634026" y="0"/>
                </a:cubicBezTo>
                <a:cubicBezTo>
                  <a:pt x="2845117" y="-25222"/>
                  <a:pt x="2884168" y="33595"/>
                  <a:pt x="3123351" y="0"/>
                </a:cubicBezTo>
                <a:cubicBezTo>
                  <a:pt x="3128161" y="98919"/>
                  <a:pt x="3074144" y="304085"/>
                  <a:pt x="3123351" y="434193"/>
                </a:cubicBezTo>
                <a:cubicBezTo>
                  <a:pt x="3172558" y="564301"/>
                  <a:pt x="3109835" y="736718"/>
                  <a:pt x="3123351" y="849509"/>
                </a:cubicBezTo>
                <a:cubicBezTo>
                  <a:pt x="3136867" y="962300"/>
                  <a:pt x="3122313" y="1141213"/>
                  <a:pt x="3123351" y="1321458"/>
                </a:cubicBezTo>
                <a:cubicBezTo>
                  <a:pt x="3124389" y="1501703"/>
                  <a:pt x="3077801" y="1638445"/>
                  <a:pt x="3123351" y="1887797"/>
                </a:cubicBezTo>
                <a:cubicBezTo>
                  <a:pt x="2985944" y="1889288"/>
                  <a:pt x="2799678" y="1855316"/>
                  <a:pt x="2665260" y="1887797"/>
                </a:cubicBezTo>
                <a:cubicBezTo>
                  <a:pt x="2530842" y="1920278"/>
                  <a:pt x="2384668" y="1862083"/>
                  <a:pt x="2238402" y="1887797"/>
                </a:cubicBezTo>
                <a:cubicBezTo>
                  <a:pt x="2092136" y="1913511"/>
                  <a:pt x="1822606" y="1822361"/>
                  <a:pt x="1655376" y="1887797"/>
                </a:cubicBezTo>
                <a:cubicBezTo>
                  <a:pt x="1488146" y="1953233"/>
                  <a:pt x="1409146" y="1850754"/>
                  <a:pt x="1228518" y="1887797"/>
                </a:cubicBezTo>
                <a:cubicBezTo>
                  <a:pt x="1047890" y="1924840"/>
                  <a:pt x="944000" y="1879475"/>
                  <a:pt x="801660" y="1887797"/>
                </a:cubicBezTo>
                <a:cubicBezTo>
                  <a:pt x="659320" y="1896119"/>
                  <a:pt x="247306" y="1886430"/>
                  <a:pt x="0" y="1887797"/>
                </a:cubicBezTo>
                <a:cubicBezTo>
                  <a:pt x="-36408" y="1673135"/>
                  <a:pt x="38824" y="1540817"/>
                  <a:pt x="0" y="1415848"/>
                </a:cubicBezTo>
                <a:cubicBezTo>
                  <a:pt x="-38824" y="1290879"/>
                  <a:pt x="28973" y="1104912"/>
                  <a:pt x="0" y="925021"/>
                </a:cubicBezTo>
                <a:cubicBezTo>
                  <a:pt x="-28973" y="745130"/>
                  <a:pt x="28702" y="682166"/>
                  <a:pt x="0" y="453071"/>
                </a:cubicBezTo>
                <a:cubicBezTo>
                  <a:pt x="-28702" y="223976"/>
                  <a:pt x="34849" y="137633"/>
                  <a:pt x="0" y="0"/>
                </a:cubicBezTo>
                <a:close/>
              </a:path>
              <a:path w="3123351" h="1887797" stroke="0" extrusionOk="0">
                <a:moveTo>
                  <a:pt x="0" y="0"/>
                </a:moveTo>
                <a:cubicBezTo>
                  <a:pt x="137671" y="-7281"/>
                  <a:pt x="308921" y="41349"/>
                  <a:pt x="426858" y="0"/>
                </a:cubicBezTo>
                <a:cubicBezTo>
                  <a:pt x="544795" y="-41349"/>
                  <a:pt x="704318" y="27543"/>
                  <a:pt x="916183" y="0"/>
                </a:cubicBezTo>
                <a:cubicBezTo>
                  <a:pt x="1128049" y="-27543"/>
                  <a:pt x="1218234" y="45746"/>
                  <a:pt x="1343041" y="0"/>
                </a:cubicBezTo>
                <a:cubicBezTo>
                  <a:pt x="1467848" y="-45746"/>
                  <a:pt x="1708146" y="49437"/>
                  <a:pt x="1894833" y="0"/>
                </a:cubicBezTo>
                <a:cubicBezTo>
                  <a:pt x="2081520" y="-49437"/>
                  <a:pt x="2223540" y="4705"/>
                  <a:pt x="2384158" y="0"/>
                </a:cubicBezTo>
                <a:cubicBezTo>
                  <a:pt x="2544776" y="-4705"/>
                  <a:pt x="2768274" y="27596"/>
                  <a:pt x="3123351" y="0"/>
                </a:cubicBezTo>
                <a:cubicBezTo>
                  <a:pt x="3147892" y="153861"/>
                  <a:pt x="3096372" y="275448"/>
                  <a:pt x="3123351" y="509705"/>
                </a:cubicBezTo>
                <a:cubicBezTo>
                  <a:pt x="3150330" y="743963"/>
                  <a:pt x="3076683" y="825787"/>
                  <a:pt x="3123351" y="981654"/>
                </a:cubicBezTo>
                <a:cubicBezTo>
                  <a:pt x="3170019" y="1137521"/>
                  <a:pt x="3068373" y="1305353"/>
                  <a:pt x="3123351" y="1453604"/>
                </a:cubicBezTo>
                <a:cubicBezTo>
                  <a:pt x="3178329" y="1601855"/>
                  <a:pt x="3087647" y="1731548"/>
                  <a:pt x="3123351" y="1887797"/>
                </a:cubicBezTo>
                <a:cubicBezTo>
                  <a:pt x="2963672" y="1913066"/>
                  <a:pt x="2821511" y="1862368"/>
                  <a:pt x="2571559" y="1887797"/>
                </a:cubicBezTo>
                <a:cubicBezTo>
                  <a:pt x="2321607" y="1913226"/>
                  <a:pt x="2180714" y="1836878"/>
                  <a:pt x="2019767" y="1887797"/>
                </a:cubicBezTo>
                <a:cubicBezTo>
                  <a:pt x="1858820" y="1938716"/>
                  <a:pt x="1675380" y="1884685"/>
                  <a:pt x="1530442" y="1887797"/>
                </a:cubicBezTo>
                <a:cubicBezTo>
                  <a:pt x="1385505" y="1890909"/>
                  <a:pt x="1212035" y="1857519"/>
                  <a:pt x="1009883" y="1887797"/>
                </a:cubicBezTo>
                <a:cubicBezTo>
                  <a:pt x="807731" y="1918075"/>
                  <a:pt x="699360" y="1845586"/>
                  <a:pt x="583026" y="1887797"/>
                </a:cubicBezTo>
                <a:cubicBezTo>
                  <a:pt x="466692" y="1930008"/>
                  <a:pt x="268203" y="1858088"/>
                  <a:pt x="0" y="1887797"/>
                </a:cubicBezTo>
                <a:cubicBezTo>
                  <a:pt x="-34238" y="1740406"/>
                  <a:pt x="19060" y="1523349"/>
                  <a:pt x="0" y="1378092"/>
                </a:cubicBezTo>
                <a:cubicBezTo>
                  <a:pt x="-19060" y="1232835"/>
                  <a:pt x="8975" y="1119538"/>
                  <a:pt x="0" y="887265"/>
                </a:cubicBezTo>
                <a:cubicBezTo>
                  <a:pt x="-8975" y="654992"/>
                  <a:pt x="42406" y="280933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23944794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«Суп из белых грибов с перловкой»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34B457-4C93-CEE9-605C-5E6AADE317D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110106" y="2992371"/>
            <a:ext cx="3123350" cy="2019084"/>
          </a:xfrm>
          <a:custGeom>
            <a:avLst/>
            <a:gdLst>
              <a:gd name="connsiteX0" fmla="*/ 0 w 3123350"/>
              <a:gd name="connsiteY0" fmla="*/ 0 h 2019084"/>
              <a:gd name="connsiteX1" fmla="*/ 458091 w 3123350"/>
              <a:gd name="connsiteY1" fmla="*/ 0 h 2019084"/>
              <a:gd name="connsiteX2" fmla="*/ 947416 w 3123350"/>
              <a:gd name="connsiteY2" fmla="*/ 0 h 2019084"/>
              <a:gd name="connsiteX3" fmla="*/ 1530442 w 3123350"/>
              <a:gd name="connsiteY3" fmla="*/ 0 h 2019084"/>
              <a:gd name="connsiteX4" fmla="*/ 2082233 w 3123350"/>
              <a:gd name="connsiteY4" fmla="*/ 0 h 2019084"/>
              <a:gd name="connsiteX5" fmla="*/ 2509091 w 3123350"/>
              <a:gd name="connsiteY5" fmla="*/ 0 h 2019084"/>
              <a:gd name="connsiteX6" fmla="*/ 3123350 w 3123350"/>
              <a:gd name="connsiteY6" fmla="*/ 0 h 2019084"/>
              <a:gd name="connsiteX7" fmla="*/ 3123350 w 3123350"/>
              <a:gd name="connsiteY7" fmla="*/ 484580 h 2019084"/>
              <a:gd name="connsiteX8" fmla="*/ 3123350 w 3123350"/>
              <a:gd name="connsiteY8" fmla="*/ 989351 h 2019084"/>
              <a:gd name="connsiteX9" fmla="*/ 3123350 w 3123350"/>
              <a:gd name="connsiteY9" fmla="*/ 1433550 h 2019084"/>
              <a:gd name="connsiteX10" fmla="*/ 3123350 w 3123350"/>
              <a:gd name="connsiteY10" fmla="*/ 2019084 h 2019084"/>
              <a:gd name="connsiteX11" fmla="*/ 2665259 w 3123350"/>
              <a:gd name="connsiteY11" fmla="*/ 2019084 h 2019084"/>
              <a:gd name="connsiteX12" fmla="*/ 2175934 w 3123350"/>
              <a:gd name="connsiteY12" fmla="*/ 2019084 h 2019084"/>
              <a:gd name="connsiteX13" fmla="*/ 1749076 w 3123350"/>
              <a:gd name="connsiteY13" fmla="*/ 2019084 h 2019084"/>
              <a:gd name="connsiteX14" fmla="*/ 1228518 w 3123350"/>
              <a:gd name="connsiteY14" fmla="*/ 2019084 h 2019084"/>
              <a:gd name="connsiteX15" fmla="*/ 645492 w 3123350"/>
              <a:gd name="connsiteY15" fmla="*/ 2019084 h 2019084"/>
              <a:gd name="connsiteX16" fmla="*/ 0 w 3123350"/>
              <a:gd name="connsiteY16" fmla="*/ 2019084 h 2019084"/>
              <a:gd name="connsiteX17" fmla="*/ 0 w 3123350"/>
              <a:gd name="connsiteY17" fmla="*/ 1574886 h 2019084"/>
              <a:gd name="connsiteX18" fmla="*/ 0 w 3123350"/>
              <a:gd name="connsiteY18" fmla="*/ 1090305 h 2019084"/>
              <a:gd name="connsiteX19" fmla="*/ 0 w 3123350"/>
              <a:gd name="connsiteY19" fmla="*/ 625916 h 2019084"/>
              <a:gd name="connsiteX20" fmla="*/ 0 w 3123350"/>
              <a:gd name="connsiteY20" fmla="*/ 0 h 2019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3350" h="2019084" fill="none" extrusionOk="0">
                <a:moveTo>
                  <a:pt x="0" y="0"/>
                </a:moveTo>
                <a:cubicBezTo>
                  <a:pt x="156571" y="-35109"/>
                  <a:pt x="350455" y="28086"/>
                  <a:pt x="458091" y="0"/>
                </a:cubicBezTo>
                <a:cubicBezTo>
                  <a:pt x="565727" y="-28086"/>
                  <a:pt x="734346" y="40006"/>
                  <a:pt x="947416" y="0"/>
                </a:cubicBezTo>
                <a:cubicBezTo>
                  <a:pt x="1160487" y="-40006"/>
                  <a:pt x="1388037" y="10277"/>
                  <a:pt x="1530442" y="0"/>
                </a:cubicBezTo>
                <a:cubicBezTo>
                  <a:pt x="1672847" y="-10277"/>
                  <a:pt x="1855593" y="18496"/>
                  <a:pt x="2082233" y="0"/>
                </a:cubicBezTo>
                <a:cubicBezTo>
                  <a:pt x="2308873" y="-18496"/>
                  <a:pt x="2299613" y="18910"/>
                  <a:pt x="2509091" y="0"/>
                </a:cubicBezTo>
                <a:cubicBezTo>
                  <a:pt x="2718569" y="-18910"/>
                  <a:pt x="2969657" y="62561"/>
                  <a:pt x="3123350" y="0"/>
                </a:cubicBezTo>
                <a:cubicBezTo>
                  <a:pt x="3171091" y="150599"/>
                  <a:pt x="3112566" y="274423"/>
                  <a:pt x="3123350" y="484580"/>
                </a:cubicBezTo>
                <a:cubicBezTo>
                  <a:pt x="3134134" y="694737"/>
                  <a:pt x="3105769" y="833556"/>
                  <a:pt x="3123350" y="989351"/>
                </a:cubicBezTo>
                <a:cubicBezTo>
                  <a:pt x="3140931" y="1145146"/>
                  <a:pt x="3088590" y="1342400"/>
                  <a:pt x="3123350" y="1433550"/>
                </a:cubicBezTo>
                <a:cubicBezTo>
                  <a:pt x="3158110" y="1524700"/>
                  <a:pt x="3120493" y="1816871"/>
                  <a:pt x="3123350" y="2019084"/>
                </a:cubicBezTo>
                <a:cubicBezTo>
                  <a:pt x="2930310" y="2038697"/>
                  <a:pt x="2845563" y="1969380"/>
                  <a:pt x="2665259" y="2019084"/>
                </a:cubicBezTo>
                <a:cubicBezTo>
                  <a:pt x="2484955" y="2068788"/>
                  <a:pt x="2312912" y="1977262"/>
                  <a:pt x="2175934" y="2019084"/>
                </a:cubicBezTo>
                <a:cubicBezTo>
                  <a:pt x="2038957" y="2060906"/>
                  <a:pt x="1920141" y="1988493"/>
                  <a:pt x="1749076" y="2019084"/>
                </a:cubicBezTo>
                <a:cubicBezTo>
                  <a:pt x="1578011" y="2049675"/>
                  <a:pt x="1418779" y="1984651"/>
                  <a:pt x="1228518" y="2019084"/>
                </a:cubicBezTo>
                <a:cubicBezTo>
                  <a:pt x="1038257" y="2053517"/>
                  <a:pt x="889506" y="1966230"/>
                  <a:pt x="645492" y="2019084"/>
                </a:cubicBezTo>
                <a:cubicBezTo>
                  <a:pt x="401478" y="2071938"/>
                  <a:pt x="136416" y="2019015"/>
                  <a:pt x="0" y="2019084"/>
                </a:cubicBezTo>
                <a:cubicBezTo>
                  <a:pt x="-28817" y="1903788"/>
                  <a:pt x="45800" y="1754563"/>
                  <a:pt x="0" y="1574886"/>
                </a:cubicBezTo>
                <a:cubicBezTo>
                  <a:pt x="-45800" y="1395209"/>
                  <a:pt x="52784" y="1241507"/>
                  <a:pt x="0" y="1090305"/>
                </a:cubicBezTo>
                <a:cubicBezTo>
                  <a:pt x="-52784" y="939103"/>
                  <a:pt x="49186" y="826681"/>
                  <a:pt x="0" y="625916"/>
                </a:cubicBezTo>
                <a:cubicBezTo>
                  <a:pt x="-49186" y="425151"/>
                  <a:pt x="72690" y="289135"/>
                  <a:pt x="0" y="0"/>
                </a:cubicBezTo>
                <a:close/>
              </a:path>
              <a:path w="3123350" h="2019084" stroke="0" extrusionOk="0">
                <a:moveTo>
                  <a:pt x="0" y="0"/>
                </a:moveTo>
                <a:cubicBezTo>
                  <a:pt x="157232" y="-42067"/>
                  <a:pt x="457460" y="16245"/>
                  <a:pt x="583025" y="0"/>
                </a:cubicBezTo>
                <a:cubicBezTo>
                  <a:pt x="708590" y="-16245"/>
                  <a:pt x="805024" y="3620"/>
                  <a:pt x="1009883" y="0"/>
                </a:cubicBezTo>
                <a:cubicBezTo>
                  <a:pt x="1214742" y="-3620"/>
                  <a:pt x="1353395" y="34501"/>
                  <a:pt x="1561675" y="0"/>
                </a:cubicBezTo>
                <a:cubicBezTo>
                  <a:pt x="1769955" y="-34501"/>
                  <a:pt x="1855702" y="8755"/>
                  <a:pt x="1988533" y="0"/>
                </a:cubicBezTo>
                <a:cubicBezTo>
                  <a:pt x="2121364" y="-8755"/>
                  <a:pt x="2287363" y="13928"/>
                  <a:pt x="2415391" y="0"/>
                </a:cubicBezTo>
                <a:cubicBezTo>
                  <a:pt x="2543419" y="-13928"/>
                  <a:pt x="2791402" y="49606"/>
                  <a:pt x="3123350" y="0"/>
                </a:cubicBezTo>
                <a:cubicBezTo>
                  <a:pt x="3153193" y="102272"/>
                  <a:pt x="3113635" y="345251"/>
                  <a:pt x="3123350" y="464389"/>
                </a:cubicBezTo>
                <a:cubicBezTo>
                  <a:pt x="3133065" y="583527"/>
                  <a:pt x="3079678" y="721894"/>
                  <a:pt x="3123350" y="948969"/>
                </a:cubicBezTo>
                <a:cubicBezTo>
                  <a:pt x="3167022" y="1176044"/>
                  <a:pt x="3075139" y="1172424"/>
                  <a:pt x="3123350" y="1393168"/>
                </a:cubicBezTo>
                <a:cubicBezTo>
                  <a:pt x="3171561" y="1613912"/>
                  <a:pt x="3063474" y="1840876"/>
                  <a:pt x="3123350" y="2019084"/>
                </a:cubicBezTo>
                <a:cubicBezTo>
                  <a:pt x="2915641" y="2077543"/>
                  <a:pt x="2783366" y="1976035"/>
                  <a:pt x="2571558" y="2019084"/>
                </a:cubicBezTo>
                <a:cubicBezTo>
                  <a:pt x="2359750" y="2062133"/>
                  <a:pt x="2325802" y="2000667"/>
                  <a:pt x="2082233" y="2019084"/>
                </a:cubicBezTo>
                <a:cubicBezTo>
                  <a:pt x="1838664" y="2037501"/>
                  <a:pt x="1715979" y="1989885"/>
                  <a:pt x="1592909" y="2019084"/>
                </a:cubicBezTo>
                <a:cubicBezTo>
                  <a:pt x="1469839" y="2048283"/>
                  <a:pt x="1293704" y="1996421"/>
                  <a:pt x="1134817" y="2019084"/>
                </a:cubicBezTo>
                <a:cubicBezTo>
                  <a:pt x="975930" y="2041747"/>
                  <a:pt x="874113" y="1973465"/>
                  <a:pt x="645492" y="2019084"/>
                </a:cubicBezTo>
                <a:cubicBezTo>
                  <a:pt x="416872" y="2064703"/>
                  <a:pt x="253210" y="1967524"/>
                  <a:pt x="0" y="2019084"/>
                </a:cubicBezTo>
                <a:cubicBezTo>
                  <a:pt x="-43675" y="1894753"/>
                  <a:pt x="47719" y="1712409"/>
                  <a:pt x="0" y="1514313"/>
                </a:cubicBezTo>
                <a:cubicBezTo>
                  <a:pt x="-47719" y="1316217"/>
                  <a:pt x="11962" y="1173678"/>
                  <a:pt x="0" y="969160"/>
                </a:cubicBezTo>
                <a:cubicBezTo>
                  <a:pt x="-11962" y="764642"/>
                  <a:pt x="6849" y="694057"/>
                  <a:pt x="0" y="444198"/>
                </a:cubicBezTo>
                <a:cubicBezTo>
                  <a:pt x="-6849" y="194339"/>
                  <a:pt x="48620" y="112347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73034798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Самый сытный и необычный суп! Понравится как взрослым, так и детям.</a:t>
            </a:r>
          </a:p>
        </p:txBody>
      </p:sp>
      <p:pic>
        <p:nvPicPr>
          <p:cNvPr id="3082" name="Picture 10">
            <a:extLst>
              <a:ext uri="{FF2B5EF4-FFF2-40B4-BE49-F238E27FC236}">
                <a16:creationId xmlns:a16="http://schemas.microsoft.com/office/drawing/2014/main" id="{D36B2434-26DA-5CDD-6053-43BAFB13A9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8814" r="17102"/>
          <a:stretch/>
        </p:blipFill>
        <p:spPr bwMode="auto">
          <a:xfrm>
            <a:off x="5136568" y="528025"/>
            <a:ext cx="6457634" cy="5801950"/>
          </a:xfrm>
          <a:prstGeom prst="roundRect">
            <a:avLst>
              <a:gd name="adj" fmla="val 9249"/>
            </a:avLst>
          </a:prstGeom>
          <a:ln w="76200">
            <a:solidFill>
              <a:schemeClr val="bg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257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bg2">
              <a:lumMod val="75000"/>
            </a:schemeClr>
          </a:fgClr>
          <a:bgClr>
            <a:schemeClr val="bg2">
              <a:lumMod val="90000"/>
            </a:schemeClr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3EA7F1-4FE7-41DD-5C31-E43DDEABC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A32FD-8F53-2CC4-44AE-D0EDEEFF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2796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Ингредиенты и процесс готовки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58A0C9-0FD4-0BEC-8535-FDAF0C6C0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89" y="1520406"/>
            <a:ext cx="3555991" cy="4777702"/>
          </a:xfrm>
          <a:custGeom>
            <a:avLst/>
            <a:gdLst>
              <a:gd name="connsiteX0" fmla="*/ 0 w 3555991"/>
              <a:gd name="connsiteY0" fmla="*/ 0 h 4777702"/>
              <a:gd name="connsiteX1" fmla="*/ 628225 w 3555991"/>
              <a:gd name="connsiteY1" fmla="*/ 0 h 4777702"/>
              <a:gd name="connsiteX2" fmla="*/ 1292010 w 3555991"/>
              <a:gd name="connsiteY2" fmla="*/ 0 h 4777702"/>
              <a:gd name="connsiteX3" fmla="*/ 1884675 w 3555991"/>
              <a:gd name="connsiteY3" fmla="*/ 0 h 4777702"/>
              <a:gd name="connsiteX4" fmla="*/ 2406221 w 3555991"/>
              <a:gd name="connsiteY4" fmla="*/ 0 h 4777702"/>
              <a:gd name="connsiteX5" fmla="*/ 2927766 w 3555991"/>
              <a:gd name="connsiteY5" fmla="*/ 0 h 4777702"/>
              <a:gd name="connsiteX6" fmla="*/ 3555991 w 3555991"/>
              <a:gd name="connsiteY6" fmla="*/ 0 h 4777702"/>
              <a:gd name="connsiteX7" fmla="*/ 3555991 w 3555991"/>
              <a:gd name="connsiteY7" fmla="*/ 692767 h 4777702"/>
              <a:gd name="connsiteX8" fmla="*/ 3555991 w 3555991"/>
              <a:gd name="connsiteY8" fmla="*/ 1337757 h 4777702"/>
              <a:gd name="connsiteX9" fmla="*/ 3555991 w 3555991"/>
              <a:gd name="connsiteY9" fmla="*/ 1982746 h 4777702"/>
              <a:gd name="connsiteX10" fmla="*/ 3555991 w 3555991"/>
              <a:gd name="connsiteY10" fmla="*/ 2627736 h 4777702"/>
              <a:gd name="connsiteX11" fmla="*/ 3555991 w 3555991"/>
              <a:gd name="connsiteY11" fmla="*/ 3272726 h 4777702"/>
              <a:gd name="connsiteX12" fmla="*/ 3555991 w 3555991"/>
              <a:gd name="connsiteY12" fmla="*/ 3726608 h 4777702"/>
              <a:gd name="connsiteX13" fmla="*/ 3555991 w 3555991"/>
              <a:gd name="connsiteY13" fmla="*/ 4777702 h 4777702"/>
              <a:gd name="connsiteX14" fmla="*/ 2998886 w 3555991"/>
              <a:gd name="connsiteY14" fmla="*/ 4777702 h 4777702"/>
              <a:gd name="connsiteX15" fmla="*/ 2441780 w 3555991"/>
              <a:gd name="connsiteY15" fmla="*/ 4777702 h 4777702"/>
              <a:gd name="connsiteX16" fmla="*/ 1884675 w 3555991"/>
              <a:gd name="connsiteY16" fmla="*/ 4777702 h 4777702"/>
              <a:gd name="connsiteX17" fmla="*/ 1398690 w 3555991"/>
              <a:gd name="connsiteY17" fmla="*/ 4777702 h 4777702"/>
              <a:gd name="connsiteX18" fmla="*/ 806025 w 3555991"/>
              <a:gd name="connsiteY18" fmla="*/ 4777702 h 4777702"/>
              <a:gd name="connsiteX19" fmla="*/ 0 w 3555991"/>
              <a:gd name="connsiteY19" fmla="*/ 4777702 h 4777702"/>
              <a:gd name="connsiteX20" fmla="*/ 0 w 3555991"/>
              <a:gd name="connsiteY20" fmla="*/ 4180489 h 4777702"/>
              <a:gd name="connsiteX21" fmla="*/ 0 w 3555991"/>
              <a:gd name="connsiteY21" fmla="*/ 3583277 h 4777702"/>
              <a:gd name="connsiteX22" fmla="*/ 0 w 3555991"/>
              <a:gd name="connsiteY22" fmla="*/ 2938287 h 4777702"/>
              <a:gd name="connsiteX23" fmla="*/ 0 w 3555991"/>
              <a:gd name="connsiteY23" fmla="*/ 2341074 h 4777702"/>
              <a:gd name="connsiteX24" fmla="*/ 0 w 3555991"/>
              <a:gd name="connsiteY24" fmla="*/ 1696084 h 4777702"/>
              <a:gd name="connsiteX25" fmla="*/ 0 w 3555991"/>
              <a:gd name="connsiteY25" fmla="*/ 1194426 h 4777702"/>
              <a:gd name="connsiteX26" fmla="*/ 0 w 3555991"/>
              <a:gd name="connsiteY26" fmla="*/ 740544 h 4777702"/>
              <a:gd name="connsiteX27" fmla="*/ 0 w 3555991"/>
              <a:gd name="connsiteY27" fmla="*/ 0 h 477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555991" h="4777702" fill="none" extrusionOk="0">
                <a:moveTo>
                  <a:pt x="0" y="0"/>
                </a:moveTo>
                <a:cubicBezTo>
                  <a:pt x="220755" y="-3552"/>
                  <a:pt x="481370" y="34343"/>
                  <a:pt x="628225" y="0"/>
                </a:cubicBezTo>
                <a:cubicBezTo>
                  <a:pt x="775081" y="-34343"/>
                  <a:pt x="1064078" y="42422"/>
                  <a:pt x="1292010" y="0"/>
                </a:cubicBezTo>
                <a:cubicBezTo>
                  <a:pt x="1519943" y="-42422"/>
                  <a:pt x="1622695" y="52483"/>
                  <a:pt x="1884675" y="0"/>
                </a:cubicBezTo>
                <a:cubicBezTo>
                  <a:pt x="2146655" y="-52483"/>
                  <a:pt x="2298486" y="54705"/>
                  <a:pt x="2406221" y="0"/>
                </a:cubicBezTo>
                <a:cubicBezTo>
                  <a:pt x="2513956" y="-54705"/>
                  <a:pt x="2707516" y="56161"/>
                  <a:pt x="2927766" y="0"/>
                </a:cubicBezTo>
                <a:cubicBezTo>
                  <a:pt x="3148017" y="-56161"/>
                  <a:pt x="3359689" y="27703"/>
                  <a:pt x="3555991" y="0"/>
                </a:cubicBezTo>
                <a:cubicBezTo>
                  <a:pt x="3573693" y="175144"/>
                  <a:pt x="3485009" y="408306"/>
                  <a:pt x="3555991" y="692767"/>
                </a:cubicBezTo>
                <a:cubicBezTo>
                  <a:pt x="3626973" y="977228"/>
                  <a:pt x="3511648" y="1036736"/>
                  <a:pt x="3555991" y="1337757"/>
                </a:cubicBezTo>
                <a:cubicBezTo>
                  <a:pt x="3600334" y="1638778"/>
                  <a:pt x="3515251" y="1803243"/>
                  <a:pt x="3555991" y="1982746"/>
                </a:cubicBezTo>
                <a:cubicBezTo>
                  <a:pt x="3596731" y="2162249"/>
                  <a:pt x="3543359" y="2492320"/>
                  <a:pt x="3555991" y="2627736"/>
                </a:cubicBezTo>
                <a:cubicBezTo>
                  <a:pt x="3568623" y="2763152"/>
                  <a:pt x="3485403" y="3066248"/>
                  <a:pt x="3555991" y="3272726"/>
                </a:cubicBezTo>
                <a:cubicBezTo>
                  <a:pt x="3626579" y="3479204"/>
                  <a:pt x="3515506" y="3603118"/>
                  <a:pt x="3555991" y="3726608"/>
                </a:cubicBezTo>
                <a:cubicBezTo>
                  <a:pt x="3596476" y="3850098"/>
                  <a:pt x="3512514" y="4490450"/>
                  <a:pt x="3555991" y="4777702"/>
                </a:cubicBezTo>
                <a:cubicBezTo>
                  <a:pt x="3382229" y="4841108"/>
                  <a:pt x="3156455" y="4716585"/>
                  <a:pt x="2998886" y="4777702"/>
                </a:cubicBezTo>
                <a:cubicBezTo>
                  <a:pt x="2841317" y="4838819"/>
                  <a:pt x="2710259" y="4729777"/>
                  <a:pt x="2441780" y="4777702"/>
                </a:cubicBezTo>
                <a:cubicBezTo>
                  <a:pt x="2173301" y="4825627"/>
                  <a:pt x="2001661" y="4770933"/>
                  <a:pt x="1884675" y="4777702"/>
                </a:cubicBezTo>
                <a:cubicBezTo>
                  <a:pt x="1767690" y="4784471"/>
                  <a:pt x="1516145" y="4731549"/>
                  <a:pt x="1398690" y="4777702"/>
                </a:cubicBezTo>
                <a:cubicBezTo>
                  <a:pt x="1281236" y="4823855"/>
                  <a:pt x="980725" y="4714408"/>
                  <a:pt x="806025" y="4777702"/>
                </a:cubicBezTo>
                <a:cubicBezTo>
                  <a:pt x="631325" y="4840996"/>
                  <a:pt x="314079" y="4707986"/>
                  <a:pt x="0" y="4777702"/>
                </a:cubicBezTo>
                <a:cubicBezTo>
                  <a:pt x="-69695" y="4655845"/>
                  <a:pt x="45018" y="4371399"/>
                  <a:pt x="0" y="4180489"/>
                </a:cubicBezTo>
                <a:cubicBezTo>
                  <a:pt x="-45018" y="3989579"/>
                  <a:pt x="12488" y="3815351"/>
                  <a:pt x="0" y="3583277"/>
                </a:cubicBezTo>
                <a:cubicBezTo>
                  <a:pt x="-12488" y="3351203"/>
                  <a:pt x="12887" y="3212312"/>
                  <a:pt x="0" y="2938287"/>
                </a:cubicBezTo>
                <a:cubicBezTo>
                  <a:pt x="-12887" y="2664262"/>
                  <a:pt x="5007" y="2516267"/>
                  <a:pt x="0" y="2341074"/>
                </a:cubicBezTo>
                <a:cubicBezTo>
                  <a:pt x="-5007" y="2165881"/>
                  <a:pt x="69088" y="1903220"/>
                  <a:pt x="0" y="1696084"/>
                </a:cubicBezTo>
                <a:cubicBezTo>
                  <a:pt x="-69088" y="1488948"/>
                  <a:pt x="1988" y="1420747"/>
                  <a:pt x="0" y="1194426"/>
                </a:cubicBezTo>
                <a:cubicBezTo>
                  <a:pt x="-1988" y="968105"/>
                  <a:pt x="7879" y="832632"/>
                  <a:pt x="0" y="740544"/>
                </a:cubicBezTo>
                <a:cubicBezTo>
                  <a:pt x="-7879" y="648456"/>
                  <a:pt x="48206" y="293639"/>
                  <a:pt x="0" y="0"/>
                </a:cubicBezTo>
                <a:close/>
              </a:path>
              <a:path w="3555991" h="4777702" stroke="0" extrusionOk="0">
                <a:moveTo>
                  <a:pt x="0" y="0"/>
                </a:moveTo>
                <a:cubicBezTo>
                  <a:pt x="245033" y="-41487"/>
                  <a:pt x="485477" y="56879"/>
                  <a:pt x="628225" y="0"/>
                </a:cubicBezTo>
                <a:cubicBezTo>
                  <a:pt x="770973" y="-56879"/>
                  <a:pt x="971217" y="26639"/>
                  <a:pt x="1185330" y="0"/>
                </a:cubicBezTo>
                <a:cubicBezTo>
                  <a:pt x="1399443" y="-26639"/>
                  <a:pt x="1569809" y="56788"/>
                  <a:pt x="1742436" y="0"/>
                </a:cubicBezTo>
                <a:cubicBezTo>
                  <a:pt x="1915063" y="-56788"/>
                  <a:pt x="2196097" y="25995"/>
                  <a:pt x="2406221" y="0"/>
                </a:cubicBezTo>
                <a:cubicBezTo>
                  <a:pt x="2616346" y="-25995"/>
                  <a:pt x="2768399" y="44884"/>
                  <a:pt x="2892206" y="0"/>
                </a:cubicBezTo>
                <a:cubicBezTo>
                  <a:pt x="3016014" y="-44884"/>
                  <a:pt x="3251626" y="14853"/>
                  <a:pt x="3555991" y="0"/>
                </a:cubicBezTo>
                <a:cubicBezTo>
                  <a:pt x="3632176" y="130667"/>
                  <a:pt x="3501913" y="368378"/>
                  <a:pt x="3555991" y="644990"/>
                </a:cubicBezTo>
                <a:cubicBezTo>
                  <a:pt x="3610069" y="921602"/>
                  <a:pt x="3514303" y="1021468"/>
                  <a:pt x="3555991" y="1337757"/>
                </a:cubicBezTo>
                <a:cubicBezTo>
                  <a:pt x="3597679" y="1654046"/>
                  <a:pt x="3547120" y="1674811"/>
                  <a:pt x="3555991" y="1791638"/>
                </a:cubicBezTo>
                <a:cubicBezTo>
                  <a:pt x="3564862" y="1908465"/>
                  <a:pt x="3535417" y="2172124"/>
                  <a:pt x="3555991" y="2341074"/>
                </a:cubicBezTo>
                <a:cubicBezTo>
                  <a:pt x="3576565" y="2510024"/>
                  <a:pt x="3543212" y="2672418"/>
                  <a:pt x="3555991" y="2890510"/>
                </a:cubicBezTo>
                <a:cubicBezTo>
                  <a:pt x="3568770" y="3108602"/>
                  <a:pt x="3510397" y="3168463"/>
                  <a:pt x="3555991" y="3344391"/>
                </a:cubicBezTo>
                <a:cubicBezTo>
                  <a:pt x="3601585" y="3520319"/>
                  <a:pt x="3549267" y="3733866"/>
                  <a:pt x="3555991" y="3846050"/>
                </a:cubicBezTo>
                <a:cubicBezTo>
                  <a:pt x="3562715" y="3958234"/>
                  <a:pt x="3539935" y="4399813"/>
                  <a:pt x="3555991" y="4777702"/>
                </a:cubicBezTo>
                <a:cubicBezTo>
                  <a:pt x="3336754" y="4780319"/>
                  <a:pt x="3096475" y="4714877"/>
                  <a:pt x="2963326" y="4777702"/>
                </a:cubicBezTo>
                <a:cubicBezTo>
                  <a:pt x="2830178" y="4840527"/>
                  <a:pt x="2652662" y="4773083"/>
                  <a:pt x="2406221" y="4777702"/>
                </a:cubicBezTo>
                <a:cubicBezTo>
                  <a:pt x="2159780" y="4782321"/>
                  <a:pt x="2055672" y="4772461"/>
                  <a:pt x="1884675" y="4777702"/>
                </a:cubicBezTo>
                <a:cubicBezTo>
                  <a:pt x="1713678" y="4782943"/>
                  <a:pt x="1511279" y="4746653"/>
                  <a:pt x="1363130" y="4777702"/>
                </a:cubicBezTo>
                <a:cubicBezTo>
                  <a:pt x="1214981" y="4808751"/>
                  <a:pt x="1016088" y="4705875"/>
                  <a:pt x="699345" y="4777702"/>
                </a:cubicBezTo>
                <a:cubicBezTo>
                  <a:pt x="382602" y="4849529"/>
                  <a:pt x="271279" y="4731209"/>
                  <a:pt x="0" y="4777702"/>
                </a:cubicBezTo>
                <a:cubicBezTo>
                  <a:pt x="-29315" y="4650447"/>
                  <a:pt x="23571" y="4455514"/>
                  <a:pt x="0" y="4276043"/>
                </a:cubicBezTo>
                <a:cubicBezTo>
                  <a:pt x="-23571" y="4096572"/>
                  <a:pt x="53345" y="4037554"/>
                  <a:pt x="0" y="3822162"/>
                </a:cubicBezTo>
                <a:cubicBezTo>
                  <a:pt x="-53345" y="3606770"/>
                  <a:pt x="16367" y="3468645"/>
                  <a:pt x="0" y="3177172"/>
                </a:cubicBezTo>
                <a:cubicBezTo>
                  <a:pt x="-16367" y="2885699"/>
                  <a:pt x="32878" y="2839401"/>
                  <a:pt x="0" y="2627736"/>
                </a:cubicBezTo>
                <a:cubicBezTo>
                  <a:pt x="-32878" y="2416071"/>
                  <a:pt x="59053" y="2228579"/>
                  <a:pt x="0" y="2078300"/>
                </a:cubicBezTo>
                <a:cubicBezTo>
                  <a:pt x="-59053" y="1928021"/>
                  <a:pt x="54821" y="1814404"/>
                  <a:pt x="0" y="1576642"/>
                </a:cubicBezTo>
                <a:cubicBezTo>
                  <a:pt x="-54821" y="1338880"/>
                  <a:pt x="29257" y="1106960"/>
                  <a:pt x="0" y="931652"/>
                </a:cubicBezTo>
                <a:cubicBezTo>
                  <a:pt x="-29257" y="756344"/>
                  <a:pt x="6919" y="188820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2610120739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Белые грибы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- 500 г.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Репчатый лук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- 3 головки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Морковь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- 2 шт.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Черный перец горошком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-1 ст. 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Сахар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-1 ч. 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Сметана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- 200 г.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Чеснок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- 3 зубчика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Перловая крупа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91F30F-301F-0CA2-144C-3E8ABC7A2D9A}"/>
              </a:ext>
            </a:extLst>
          </p:cNvPr>
          <p:cNvSpPr txBox="1"/>
          <p:nvPr/>
        </p:nvSpPr>
        <p:spPr>
          <a:xfrm>
            <a:off x="4622791" y="1545277"/>
            <a:ext cx="7084611" cy="4893647"/>
          </a:xfrm>
          <a:custGeom>
            <a:avLst/>
            <a:gdLst>
              <a:gd name="connsiteX0" fmla="*/ 0 w 7084611"/>
              <a:gd name="connsiteY0" fmla="*/ 0 h 4893647"/>
              <a:gd name="connsiteX1" fmla="*/ 661230 w 7084611"/>
              <a:gd name="connsiteY1" fmla="*/ 0 h 4893647"/>
              <a:gd name="connsiteX2" fmla="*/ 1251615 w 7084611"/>
              <a:gd name="connsiteY2" fmla="*/ 0 h 4893647"/>
              <a:gd name="connsiteX3" fmla="*/ 1771153 w 7084611"/>
              <a:gd name="connsiteY3" fmla="*/ 0 h 4893647"/>
              <a:gd name="connsiteX4" fmla="*/ 2219845 w 7084611"/>
              <a:gd name="connsiteY4" fmla="*/ 0 h 4893647"/>
              <a:gd name="connsiteX5" fmla="*/ 2881075 w 7084611"/>
              <a:gd name="connsiteY5" fmla="*/ 0 h 4893647"/>
              <a:gd name="connsiteX6" fmla="*/ 3613152 w 7084611"/>
              <a:gd name="connsiteY6" fmla="*/ 0 h 4893647"/>
              <a:gd name="connsiteX7" fmla="*/ 3990998 w 7084611"/>
              <a:gd name="connsiteY7" fmla="*/ 0 h 4893647"/>
              <a:gd name="connsiteX8" fmla="*/ 4723074 w 7084611"/>
              <a:gd name="connsiteY8" fmla="*/ 0 h 4893647"/>
              <a:gd name="connsiteX9" fmla="*/ 5455150 w 7084611"/>
              <a:gd name="connsiteY9" fmla="*/ 0 h 4893647"/>
              <a:gd name="connsiteX10" fmla="*/ 5974689 w 7084611"/>
              <a:gd name="connsiteY10" fmla="*/ 0 h 4893647"/>
              <a:gd name="connsiteX11" fmla="*/ 6352535 w 7084611"/>
              <a:gd name="connsiteY11" fmla="*/ 0 h 4893647"/>
              <a:gd name="connsiteX12" fmla="*/ 7084611 w 7084611"/>
              <a:gd name="connsiteY12" fmla="*/ 0 h 4893647"/>
              <a:gd name="connsiteX13" fmla="*/ 7084611 w 7084611"/>
              <a:gd name="connsiteY13" fmla="*/ 445866 h 4893647"/>
              <a:gd name="connsiteX14" fmla="*/ 7084611 w 7084611"/>
              <a:gd name="connsiteY14" fmla="*/ 1087477 h 4893647"/>
              <a:gd name="connsiteX15" fmla="*/ 7084611 w 7084611"/>
              <a:gd name="connsiteY15" fmla="*/ 1631216 h 4893647"/>
              <a:gd name="connsiteX16" fmla="*/ 7084611 w 7084611"/>
              <a:gd name="connsiteY16" fmla="*/ 2223891 h 4893647"/>
              <a:gd name="connsiteX17" fmla="*/ 7084611 w 7084611"/>
              <a:gd name="connsiteY17" fmla="*/ 2816566 h 4893647"/>
              <a:gd name="connsiteX18" fmla="*/ 7084611 w 7084611"/>
              <a:gd name="connsiteY18" fmla="*/ 3458177 h 4893647"/>
              <a:gd name="connsiteX19" fmla="*/ 7084611 w 7084611"/>
              <a:gd name="connsiteY19" fmla="*/ 4050852 h 4893647"/>
              <a:gd name="connsiteX20" fmla="*/ 7084611 w 7084611"/>
              <a:gd name="connsiteY20" fmla="*/ 4893647 h 4893647"/>
              <a:gd name="connsiteX21" fmla="*/ 6494227 w 7084611"/>
              <a:gd name="connsiteY21" fmla="*/ 4893647 h 4893647"/>
              <a:gd name="connsiteX22" fmla="*/ 6045535 w 7084611"/>
              <a:gd name="connsiteY22" fmla="*/ 4893647 h 4893647"/>
              <a:gd name="connsiteX23" fmla="*/ 5667689 w 7084611"/>
              <a:gd name="connsiteY23" fmla="*/ 4893647 h 4893647"/>
              <a:gd name="connsiteX24" fmla="*/ 5077305 w 7084611"/>
              <a:gd name="connsiteY24" fmla="*/ 4893647 h 4893647"/>
              <a:gd name="connsiteX25" fmla="*/ 4486920 w 7084611"/>
              <a:gd name="connsiteY25" fmla="*/ 4893647 h 4893647"/>
              <a:gd name="connsiteX26" fmla="*/ 4109074 w 7084611"/>
              <a:gd name="connsiteY26" fmla="*/ 4893647 h 4893647"/>
              <a:gd name="connsiteX27" fmla="*/ 3376998 w 7084611"/>
              <a:gd name="connsiteY27" fmla="*/ 4893647 h 4893647"/>
              <a:gd name="connsiteX28" fmla="*/ 2928306 w 7084611"/>
              <a:gd name="connsiteY28" fmla="*/ 4893647 h 4893647"/>
              <a:gd name="connsiteX29" fmla="*/ 2196229 w 7084611"/>
              <a:gd name="connsiteY29" fmla="*/ 4893647 h 4893647"/>
              <a:gd name="connsiteX30" fmla="*/ 1676691 w 7084611"/>
              <a:gd name="connsiteY30" fmla="*/ 4893647 h 4893647"/>
              <a:gd name="connsiteX31" fmla="*/ 1298845 w 7084611"/>
              <a:gd name="connsiteY31" fmla="*/ 4893647 h 4893647"/>
              <a:gd name="connsiteX32" fmla="*/ 637615 w 7084611"/>
              <a:gd name="connsiteY32" fmla="*/ 4893647 h 4893647"/>
              <a:gd name="connsiteX33" fmla="*/ 0 w 7084611"/>
              <a:gd name="connsiteY33" fmla="*/ 4893647 h 4893647"/>
              <a:gd name="connsiteX34" fmla="*/ 0 w 7084611"/>
              <a:gd name="connsiteY34" fmla="*/ 4252036 h 4893647"/>
              <a:gd name="connsiteX35" fmla="*/ 0 w 7084611"/>
              <a:gd name="connsiteY35" fmla="*/ 3708297 h 4893647"/>
              <a:gd name="connsiteX36" fmla="*/ 0 w 7084611"/>
              <a:gd name="connsiteY36" fmla="*/ 3262431 h 4893647"/>
              <a:gd name="connsiteX37" fmla="*/ 0 w 7084611"/>
              <a:gd name="connsiteY37" fmla="*/ 2865502 h 4893647"/>
              <a:gd name="connsiteX38" fmla="*/ 0 w 7084611"/>
              <a:gd name="connsiteY38" fmla="*/ 2419637 h 4893647"/>
              <a:gd name="connsiteX39" fmla="*/ 0 w 7084611"/>
              <a:gd name="connsiteY39" fmla="*/ 1875898 h 4893647"/>
              <a:gd name="connsiteX40" fmla="*/ 0 w 7084611"/>
              <a:gd name="connsiteY40" fmla="*/ 1234287 h 4893647"/>
              <a:gd name="connsiteX41" fmla="*/ 0 w 7084611"/>
              <a:gd name="connsiteY41" fmla="*/ 690548 h 4893647"/>
              <a:gd name="connsiteX42" fmla="*/ 0 w 7084611"/>
              <a:gd name="connsiteY42" fmla="*/ 0 h 489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084611" h="4893647" fill="none" extrusionOk="0">
                <a:moveTo>
                  <a:pt x="0" y="0"/>
                </a:moveTo>
                <a:cubicBezTo>
                  <a:pt x="137838" y="-52188"/>
                  <a:pt x="526196" y="48331"/>
                  <a:pt x="661230" y="0"/>
                </a:cubicBezTo>
                <a:cubicBezTo>
                  <a:pt x="796264" y="-48331"/>
                  <a:pt x="996468" y="12113"/>
                  <a:pt x="1251615" y="0"/>
                </a:cubicBezTo>
                <a:cubicBezTo>
                  <a:pt x="1506763" y="-12113"/>
                  <a:pt x="1653431" y="13703"/>
                  <a:pt x="1771153" y="0"/>
                </a:cubicBezTo>
                <a:cubicBezTo>
                  <a:pt x="1888875" y="-13703"/>
                  <a:pt x="2058251" y="26571"/>
                  <a:pt x="2219845" y="0"/>
                </a:cubicBezTo>
                <a:cubicBezTo>
                  <a:pt x="2381439" y="-26571"/>
                  <a:pt x="2714073" y="58775"/>
                  <a:pt x="2881075" y="0"/>
                </a:cubicBezTo>
                <a:cubicBezTo>
                  <a:pt x="3048077" y="-58775"/>
                  <a:pt x="3262656" y="36443"/>
                  <a:pt x="3613152" y="0"/>
                </a:cubicBezTo>
                <a:cubicBezTo>
                  <a:pt x="3963648" y="-36443"/>
                  <a:pt x="3856224" y="5030"/>
                  <a:pt x="3990998" y="0"/>
                </a:cubicBezTo>
                <a:cubicBezTo>
                  <a:pt x="4125772" y="-5030"/>
                  <a:pt x="4462249" y="56404"/>
                  <a:pt x="4723074" y="0"/>
                </a:cubicBezTo>
                <a:cubicBezTo>
                  <a:pt x="4983899" y="-56404"/>
                  <a:pt x="5292999" y="15644"/>
                  <a:pt x="5455150" y="0"/>
                </a:cubicBezTo>
                <a:cubicBezTo>
                  <a:pt x="5617301" y="-15644"/>
                  <a:pt x="5829839" y="48635"/>
                  <a:pt x="5974689" y="0"/>
                </a:cubicBezTo>
                <a:cubicBezTo>
                  <a:pt x="6119539" y="-48635"/>
                  <a:pt x="6226734" y="24252"/>
                  <a:pt x="6352535" y="0"/>
                </a:cubicBezTo>
                <a:cubicBezTo>
                  <a:pt x="6478336" y="-24252"/>
                  <a:pt x="6750259" y="86411"/>
                  <a:pt x="7084611" y="0"/>
                </a:cubicBezTo>
                <a:cubicBezTo>
                  <a:pt x="7125037" y="222776"/>
                  <a:pt x="7045116" y="260643"/>
                  <a:pt x="7084611" y="445866"/>
                </a:cubicBezTo>
                <a:cubicBezTo>
                  <a:pt x="7124106" y="631089"/>
                  <a:pt x="7018068" y="838115"/>
                  <a:pt x="7084611" y="1087477"/>
                </a:cubicBezTo>
                <a:cubicBezTo>
                  <a:pt x="7151154" y="1336839"/>
                  <a:pt x="7079805" y="1367349"/>
                  <a:pt x="7084611" y="1631216"/>
                </a:cubicBezTo>
                <a:cubicBezTo>
                  <a:pt x="7089417" y="1895083"/>
                  <a:pt x="7051169" y="2083072"/>
                  <a:pt x="7084611" y="2223891"/>
                </a:cubicBezTo>
                <a:cubicBezTo>
                  <a:pt x="7118053" y="2364711"/>
                  <a:pt x="7058020" y="2597185"/>
                  <a:pt x="7084611" y="2816566"/>
                </a:cubicBezTo>
                <a:cubicBezTo>
                  <a:pt x="7111202" y="3035947"/>
                  <a:pt x="7064864" y="3279326"/>
                  <a:pt x="7084611" y="3458177"/>
                </a:cubicBezTo>
                <a:cubicBezTo>
                  <a:pt x="7104358" y="3637028"/>
                  <a:pt x="7033980" y="3780191"/>
                  <a:pt x="7084611" y="4050852"/>
                </a:cubicBezTo>
                <a:cubicBezTo>
                  <a:pt x="7135242" y="4321513"/>
                  <a:pt x="7043621" y="4555898"/>
                  <a:pt x="7084611" y="4893647"/>
                </a:cubicBezTo>
                <a:cubicBezTo>
                  <a:pt x="6922291" y="4954896"/>
                  <a:pt x="6660843" y="4831346"/>
                  <a:pt x="6494227" y="4893647"/>
                </a:cubicBezTo>
                <a:cubicBezTo>
                  <a:pt x="6327611" y="4955948"/>
                  <a:pt x="6162163" y="4892463"/>
                  <a:pt x="6045535" y="4893647"/>
                </a:cubicBezTo>
                <a:cubicBezTo>
                  <a:pt x="5928907" y="4894831"/>
                  <a:pt x="5758522" y="4885922"/>
                  <a:pt x="5667689" y="4893647"/>
                </a:cubicBezTo>
                <a:cubicBezTo>
                  <a:pt x="5576856" y="4901372"/>
                  <a:pt x="5306420" y="4882454"/>
                  <a:pt x="5077305" y="4893647"/>
                </a:cubicBezTo>
                <a:cubicBezTo>
                  <a:pt x="4848190" y="4904840"/>
                  <a:pt x="4652674" y="4884215"/>
                  <a:pt x="4486920" y="4893647"/>
                </a:cubicBezTo>
                <a:cubicBezTo>
                  <a:pt x="4321167" y="4903079"/>
                  <a:pt x="4235195" y="4891456"/>
                  <a:pt x="4109074" y="4893647"/>
                </a:cubicBezTo>
                <a:cubicBezTo>
                  <a:pt x="3982953" y="4895838"/>
                  <a:pt x="3590496" y="4892148"/>
                  <a:pt x="3376998" y="4893647"/>
                </a:cubicBezTo>
                <a:cubicBezTo>
                  <a:pt x="3163500" y="4895146"/>
                  <a:pt x="3147803" y="4883818"/>
                  <a:pt x="2928306" y="4893647"/>
                </a:cubicBezTo>
                <a:cubicBezTo>
                  <a:pt x="2708809" y="4903476"/>
                  <a:pt x="2360656" y="4877071"/>
                  <a:pt x="2196229" y="4893647"/>
                </a:cubicBezTo>
                <a:cubicBezTo>
                  <a:pt x="2031802" y="4910223"/>
                  <a:pt x="1796512" y="4846198"/>
                  <a:pt x="1676691" y="4893647"/>
                </a:cubicBezTo>
                <a:cubicBezTo>
                  <a:pt x="1556870" y="4941096"/>
                  <a:pt x="1479654" y="4848964"/>
                  <a:pt x="1298845" y="4893647"/>
                </a:cubicBezTo>
                <a:cubicBezTo>
                  <a:pt x="1118036" y="4938330"/>
                  <a:pt x="786950" y="4829678"/>
                  <a:pt x="637615" y="4893647"/>
                </a:cubicBezTo>
                <a:cubicBezTo>
                  <a:pt x="488280" y="4957616"/>
                  <a:pt x="161557" y="4829234"/>
                  <a:pt x="0" y="4893647"/>
                </a:cubicBezTo>
                <a:cubicBezTo>
                  <a:pt x="-64307" y="4654909"/>
                  <a:pt x="34696" y="4455067"/>
                  <a:pt x="0" y="4252036"/>
                </a:cubicBezTo>
                <a:cubicBezTo>
                  <a:pt x="-34696" y="4049005"/>
                  <a:pt x="3108" y="3887510"/>
                  <a:pt x="0" y="3708297"/>
                </a:cubicBezTo>
                <a:cubicBezTo>
                  <a:pt x="-3108" y="3529084"/>
                  <a:pt x="51541" y="3400351"/>
                  <a:pt x="0" y="3262431"/>
                </a:cubicBezTo>
                <a:cubicBezTo>
                  <a:pt x="-51541" y="3124511"/>
                  <a:pt x="3139" y="3005127"/>
                  <a:pt x="0" y="2865502"/>
                </a:cubicBezTo>
                <a:cubicBezTo>
                  <a:pt x="-3139" y="2725877"/>
                  <a:pt x="48169" y="2632001"/>
                  <a:pt x="0" y="2419637"/>
                </a:cubicBezTo>
                <a:cubicBezTo>
                  <a:pt x="-48169" y="2207274"/>
                  <a:pt x="30650" y="1995070"/>
                  <a:pt x="0" y="1875898"/>
                </a:cubicBezTo>
                <a:cubicBezTo>
                  <a:pt x="-30650" y="1756726"/>
                  <a:pt x="44959" y="1427538"/>
                  <a:pt x="0" y="1234287"/>
                </a:cubicBezTo>
                <a:cubicBezTo>
                  <a:pt x="-44959" y="1041036"/>
                  <a:pt x="45321" y="905422"/>
                  <a:pt x="0" y="690548"/>
                </a:cubicBezTo>
                <a:cubicBezTo>
                  <a:pt x="-45321" y="475674"/>
                  <a:pt x="8471" y="274347"/>
                  <a:pt x="0" y="0"/>
                </a:cubicBezTo>
                <a:close/>
              </a:path>
              <a:path w="7084611" h="4893647" stroke="0" extrusionOk="0">
                <a:moveTo>
                  <a:pt x="0" y="0"/>
                </a:moveTo>
                <a:cubicBezTo>
                  <a:pt x="185519" y="-66476"/>
                  <a:pt x="514053" y="1439"/>
                  <a:pt x="661230" y="0"/>
                </a:cubicBezTo>
                <a:cubicBezTo>
                  <a:pt x="808407" y="-1439"/>
                  <a:pt x="1032408" y="4222"/>
                  <a:pt x="1251615" y="0"/>
                </a:cubicBezTo>
                <a:cubicBezTo>
                  <a:pt x="1470822" y="-4222"/>
                  <a:pt x="1540143" y="34693"/>
                  <a:pt x="1771153" y="0"/>
                </a:cubicBezTo>
                <a:cubicBezTo>
                  <a:pt x="2002163" y="-34693"/>
                  <a:pt x="2177027" y="68580"/>
                  <a:pt x="2503229" y="0"/>
                </a:cubicBezTo>
                <a:cubicBezTo>
                  <a:pt x="2829431" y="-68580"/>
                  <a:pt x="2932443" y="63688"/>
                  <a:pt x="3093613" y="0"/>
                </a:cubicBezTo>
                <a:cubicBezTo>
                  <a:pt x="3254783" y="-63688"/>
                  <a:pt x="3354131" y="45984"/>
                  <a:pt x="3542305" y="0"/>
                </a:cubicBezTo>
                <a:cubicBezTo>
                  <a:pt x="3730479" y="-45984"/>
                  <a:pt x="3820855" y="49713"/>
                  <a:pt x="4061844" y="0"/>
                </a:cubicBezTo>
                <a:cubicBezTo>
                  <a:pt x="4302833" y="-49713"/>
                  <a:pt x="4644590" y="38217"/>
                  <a:pt x="4793920" y="0"/>
                </a:cubicBezTo>
                <a:cubicBezTo>
                  <a:pt x="4943250" y="-38217"/>
                  <a:pt x="5081468" y="23044"/>
                  <a:pt x="5242612" y="0"/>
                </a:cubicBezTo>
                <a:cubicBezTo>
                  <a:pt x="5403756" y="-23044"/>
                  <a:pt x="5540004" y="14000"/>
                  <a:pt x="5620458" y="0"/>
                </a:cubicBezTo>
                <a:cubicBezTo>
                  <a:pt x="5700912" y="-14000"/>
                  <a:pt x="5811586" y="42740"/>
                  <a:pt x="5998304" y="0"/>
                </a:cubicBezTo>
                <a:cubicBezTo>
                  <a:pt x="6185022" y="-42740"/>
                  <a:pt x="6763808" y="92104"/>
                  <a:pt x="7084611" y="0"/>
                </a:cubicBezTo>
                <a:cubicBezTo>
                  <a:pt x="7139092" y="141032"/>
                  <a:pt x="7037487" y="443945"/>
                  <a:pt x="7084611" y="641611"/>
                </a:cubicBezTo>
                <a:cubicBezTo>
                  <a:pt x="7131735" y="839277"/>
                  <a:pt x="7031920" y="892278"/>
                  <a:pt x="7084611" y="1087477"/>
                </a:cubicBezTo>
                <a:cubicBezTo>
                  <a:pt x="7137302" y="1282676"/>
                  <a:pt x="7042222" y="1599765"/>
                  <a:pt x="7084611" y="1729089"/>
                </a:cubicBezTo>
                <a:cubicBezTo>
                  <a:pt x="7127000" y="1858413"/>
                  <a:pt x="7055855" y="2156643"/>
                  <a:pt x="7084611" y="2272827"/>
                </a:cubicBezTo>
                <a:cubicBezTo>
                  <a:pt x="7113367" y="2389011"/>
                  <a:pt x="7048213" y="2652085"/>
                  <a:pt x="7084611" y="2816566"/>
                </a:cubicBezTo>
                <a:cubicBezTo>
                  <a:pt x="7121009" y="2981047"/>
                  <a:pt x="7051916" y="3071293"/>
                  <a:pt x="7084611" y="3213495"/>
                </a:cubicBezTo>
                <a:cubicBezTo>
                  <a:pt x="7117306" y="3355697"/>
                  <a:pt x="7075996" y="3589222"/>
                  <a:pt x="7084611" y="3806170"/>
                </a:cubicBezTo>
                <a:cubicBezTo>
                  <a:pt x="7093226" y="4023119"/>
                  <a:pt x="7050980" y="4023183"/>
                  <a:pt x="7084611" y="4203099"/>
                </a:cubicBezTo>
                <a:cubicBezTo>
                  <a:pt x="7118242" y="4383015"/>
                  <a:pt x="7075842" y="4642957"/>
                  <a:pt x="7084611" y="4893647"/>
                </a:cubicBezTo>
                <a:cubicBezTo>
                  <a:pt x="6880735" y="4944647"/>
                  <a:pt x="6741813" y="4844706"/>
                  <a:pt x="6635919" y="4893647"/>
                </a:cubicBezTo>
                <a:cubicBezTo>
                  <a:pt x="6530025" y="4942588"/>
                  <a:pt x="6414579" y="4856303"/>
                  <a:pt x="6258073" y="4893647"/>
                </a:cubicBezTo>
                <a:cubicBezTo>
                  <a:pt x="6101567" y="4930991"/>
                  <a:pt x="5958912" y="4840806"/>
                  <a:pt x="5809381" y="4893647"/>
                </a:cubicBezTo>
                <a:cubicBezTo>
                  <a:pt x="5659850" y="4946488"/>
                  <a:pt x="5462513" y="4862711"/>
                  <a:pt x="5218997" y="4893647"/>
                </a:cubicBezTo>
                <a:cubicBezTo>
                  <a:pt x="4975481" y="4924583"/>
                  <a:pt x="4873849" y="4874315"/>
                  <a:pt x="4557766" y="4893647"/>
                </a:cubicBezTo>
                <a:cubicBezTo>
                  <a:pt x="4241683" y="4912979"/>
                  <a:pt x="4213596" y="4860004"/>
                  <a:pt x="3896536" y="4893647"/>
                </a:cubicBezTo>
                <a:cubicBezTo>
                  <a:pt x="3579476" y="4927290"/>
                  <a:pt x="3634597" y="4859755"/>
                  <a:pt x="3518690" y="4893647"/>
                </a:cubicBezTo>
                <a:cubicBezTo>
                  <a:pt x="3402783" y="4927539"/>
                  <a:pt x="3180926" y="4874104"/>
                  <a:pt x="3069998" y="4893647"/>
                </a:cubicBezTo>
                <a:cubicBezTo>
                  <a:pt x="2959070" y="4913190"/>
                  <a:pt x="2814984" y="4892090"/>
                  <a:pt x="2621306" y="4893647"/>
                </a:cubicBezTo>
                <a:cubicBezTo>
                  <a:pt x="2427628" y="4895204"/>
                  <a:pt x="2356664" y="4889483"/>
                  <a:pt x="2243460" y="4893647"/>
                </a:cubicBezTo>
                <a:cubicBezTo>
                  <a:pt x="2130256" y="4897811"/>
                  <a:pt x="1840002" y="4861516"/>
                  <a:pt x="1723922" y="4893647"/>
                </a:cubicBezTo>
                <a:cubicBezTo>
                  <a:pt x="1607842" y="4925778"/>
                  <a:pt x="1327259" y="4838058"/>
                  <a:pt x="991846" y="4893647"/>
                </a:cubicBezTo>
                <a:cubicBezTo>
                  <a:pt x="656433" y="4949236"/>
                  <a:pt x="464442" y="4809248"/>
                  <a:pt x="0" y="4893647"/>
                </a:cubicBezTo>
                <a:cubicBezTo>
                  <a:pt x="-4350" y="4797608"/>
                  <a:pt x="3481" y="4543807"/>
                  <a:pt x="0" y="4447781"/>
                </a:cubicBezTo>
                <a:cubicBezTo>
                  <a:pt x="-3481" y="4351755"/>
                  <a:pt x="33153" y="4172519"/>
                  <a:pt x="0" y="3904043"/>
                </a:cubicBezTo>
                <a:cubicBezTo>
                  <a:pt x="-33153" y="3635567"/>
                  <a:pt x="6565" y="3552003"/>
                  <a:pt x="0" y="3458177"/>
                </a:cubicBezTo>
                <a:cubicBezTo>
                  <a:pt x="-6565" y="3364351"/>
                  <a:pt x="57057" y="3069402"/>
                  <a:pt x="0" y="2914439"/>
                </a:cubicBezTo>
                <a:cubicBezTo>
                  <a:pt x="-57057" y="2759476"/>
                  <a:pt x="24994" y="2558989"/>
                  <a:pt x="0" y="2419637"/>
                </a:cubicBezTo>
                <a:cubicBezTo>
                  <a:pt x="-24994" y="2280285"/>
                  <a:pt x="44353" y="2040244"/>
                  <a:pt x="0" y="1924834"/>
                </a:cubicBezTo>
                <a:cubicBezTo>
                  <a:pt x="-44353" y="1809424"/>
                  <a:pt x="48032" y="1656945"/>
                  <a:pt x="0" y="1478969"/>
                </a:cubicBezTo>
                <a:cubicBezTo>
                  <a:pt x="-48032" y="1300993"/>
                  <a:pt x="21884" y="1232945"/>
                  <a:pt x="0" y="1082040"/>
                </a:cubicBezTo>
                <a:cubicBezTo>
                  <a:pt x="-21884" y="931135"/>
                  <a:pt x="18313" y="765791"/>
                  <a:pt x="0" y="489365"/>
                </a:cubicBezTo>
                <a:cubicBezTo>
                  <a:pt x="-18313" y="212940"/>
                  <a:pt x="846" y="190842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59502321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Грибы замачиваем час в холодной воде. После в кастрюлю выливаем 3 литра воды, туда добавляем луковицу, морковку и ст. л. перца. Варим на медленном огне 40 минут, периодически снимаем пену. Процеживаем бульон. А сковород жарим нарезанные луковицы и морковь, добавляем к ним сахар. После 5 минут жарки добавляем измельчённый чеснок и перловку. Обжариваем пару минут, после чего объединяем с бульоном, добавляем сметану.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Суп из белых грибов с перловкой готов!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E341862-E7D4-008E-7EA0-2D3DDF06C0BB}"/>
              </a:ext>
            </a:extLst>
          </p:cNvPr>
          <p:cNvCxnSpPr/>
          <p:nvPr/>
        </p:nvCxnSpPr>
        <p:spPr>
          <a:xfrm>
            <a:off x="4331685" y="1545278"/>
            <a:ext cx="0" cy="489364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709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bg2">
              <a:lumMod val="75000"/>
            </a:schemeClr>
          </a:fgClr>
          <a:bgClr>
            <a:schemeClr val="bg2">
              <a:lumMod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FF6E8-327C-2F26-0910-E4E841E5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016" y="467103"/>
            <a:ext cx="10058400" cy="13716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«Ох и вкусно же было!»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A009D7-079F-5AAD-26C8-4257505C8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016" y="2562442"/>
            <a:ext cx="4918364" cy="2665564"/>
          </a:xfrm>
          <a:custGeom>
            <a:avLst/>
            <a:gdLst>
              <a:gd name="connsiteX0" fmla="*/ 0 w 4918364"/>
              <a:gd name="connsiteY0" fmla="*/ 0 h 2665564"/>
              <a:gd name="connsiteX1" fmla="*/ 497301 w 4918364"/>
              <a:gd name="connsiteY1" fmla="*/ 0 h 2665564"/>
              <a:gd name="connsiteX2" fmla="*/ 994602 w 4918364"/>
              <a:gd name="connsiteY2" fmla="*/ 0 h 2665564"/>
              <a:gd name="connsiteX3" fmla="*/ 1442720 w 4918364"/>
              <a:gd name="connsiteY3" fmla="*/ 0 h 2665564"/>
              <a:gd name="connsiteX4" fmla="*/ 1940021 w 4918364"/>
              <a:gd name="connsiteY4" fmla="*/ 0 h 2665564"/>
              <a:gd name="connsiteX5" fmla="*/ 2338955 w 4918364"/>
              <a:gd name="connsiteY5" fmla="*/ 0 h 2665564"/>
              <a:gd name="connsiteX6" fmla="*/ 2836257 w 4918364"/>
              <a:gd name="connsiteY6" fmla="*/ 0 h 2665564"/>
              <a:gd name="connsiteX7" fmla="*/ 3431925 w 4918364"/>
              <a:gd name="connsiteY7" fmla="*/ 0 h 2665564"/>
              <a:gd name="connsiteX8" fmla="*/ 3978410 w 4918364"/>
              <a:gd name="connsiteY8" fmla="*/ 0 h 2665564"/>
              <a:gd name="connsiteX9" fmla="*/ 4918364 w 4918364"/>
              <a:gd name="connsiteY9" fmla="*/ 0 h 2665564"/>
              <a:gd name="connsiteX10" fmla="*/ 4918364 w 4918364"/>
              <a:gd name="connsiteY10" fmla="*/ 506457 h 2665564"/>
              <a:gd name="connsiteX11" fmla="*/ 4918364 w 4918364"/>
              <a:gd name="connsiteY11" fmla="*/ 1012914 h 2665564"/>
              <a:gd name="connsiteX12" fmla="*/ 4918364 w 4918364"/>
              <a:gd name="connsiteY12" fmla="*/ 1546027 h 2665564"/>
              <a:gd name="connsiteX13" fmla="*/ 4918364 w 4918364"/>
              <a:gd name="connsiteY13" fmla="*/ 1999173 h 2665564"/>
              <a:gd name="connsiteX14" fmla="*/ 4918364 w 4918364"/>
              <a:gd name="connsiteY14" fmla="*/ 2665564 h 2665564"/>
              <a:gd name="connsiteX15" fmla="*/ 4470246 w 4918364"/>
              <a:gd name="connsiteY15" fmla="*/ 2665564 h 2665564"/>
              <a:gd name="connsiteX16" fmla="*/ 4071312 w 4918364"/>
              <a:gd name="connsiteY16" fmla="*/ 2665564 h 2665564"/>
              <a:gd name="connsiteX17" fmla="*/ 3524828 w 4918364"/>
              <a:gd name="connsiteY17" fmla="*/ 2665564 h 2665564"/>
              <a:gd name="connsiteX18" fmla="*/ 2929159 w 4918364"/>
              <a:gd name="connsiteY18" fmla="*/ 2665564 h 2665564"/>
              <a:gd name="connsiteX19" fmla="*/ 2284307 w 4918364"/>
              <a:gd name="connsiteY19" fmla="*/ 2665564 h 2665564"/>
              <a:gd name="connsiteX20" fmla="*/ 1737822 w 4918364"/>
              <a:gd name="connsiteY20" fmla="*/ 2665564 h 2665564"/>
              <a:gd name="connsiteX21" fmla="*/ 1142153 w 4918364"/>
              <a:gd name="connsiteY21" fmla="*/ 2665564 h 2665564"/>
              <a:gd name="connsiteX22" fmla="*/ 743219 w 4918364"/>
              <a:gd name="connsiteY22" fmla="*/ 2665564 h 2665564"/>
              <a:gd name="connsiteX23" fmla="*/ 0 w 4918364"/>
              <a:gd name="connsiteY23" fmla="*/ 2665564 h 2665564"/>
              <a:gd name="connsiteX24" fmla="*/ 0 w 4918364"/>
              <a:gd name="connsiteY24" fmla="*/ 2212418 h 2665564"/>
              <a:gd name="connsiteX25" fmla="*/ 0 w 4918364"/>
              <a:gd name="connsiteY25" fmla="*/ 1679305 h 2665564"/>
              <a:gd name="connsiteX26" fmla="*/ 0 w 4918364"/>
              <a:gd name="connsiteY26" fmla="*/ 1146193 h 2665564"/>
              <a:gd name="connsiteX27" fmla="*/ 0 w 4918364"/>
              <a:gd name="connsiteY27" fmla="*/ 613080 h 2665564"/>
              <a:gd name="connsiteX28" fmla="*/ 0 w 4918364"/>
              <a:gd name="connsiteY28" fmla="*/ 0 h 266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18364" h="2665564" fill="none" extrusionOk="0">
                <a:moveTo>
                  <a:pt x="0" y="0"/>
                </a:moveTo>
                <a:cubicBezTo>
                  <a:pt x="158832" y="-8520"/>
                  <a:pt x="348159" y="52108"/>
                  <a:pt x="497301" y="0"/>
                </a:cubicBezTo>
                <a:cubicBezTo>
                  <a:pt x="646443" y="-52108"/>
                  <a:pt x="861775" y="11627"/>
                  <a:pt x="994602" y="0"/>
                </a:cubicBezTo>
                <a:cubicBezTo>
                  <a:pt x="1127429" y="-11627"/>
                  <a:pt x="1284938" y="16294"/>
                  <a:pt x="1442720" y="0"/>
                </a:cubicBezTo>
                <a:cubicBezTo>
                  <a:pt x="1600502" y="-16294"/>
                  <a:pt x="1706020" y="9645"/>
                  <a:pt x="1940021" y="0"/>
                </a:cubicBezTo>
                <a:cubicBezTo>
                  <a:pt x="2174022" y="-9645"/>
                  <a:pt x="2253842" y="32773"/>
                  <a:pt x="2338955" y="0"/>
                </a:cubicBezTo>
                <a:cubicBezTo>
                  <a:pt x="2424068" y="-32773"/>
                  <a:pt x="2597315" y="35646"/>
                  <a:pt x="2836257" y="0"/>
                </a:cubicBezTo>
                <a:cubicBezTo>
                  <a:pt x="3075199" y="-35646"/>
                  <a:pt x="3209207" y="46438"/>
                  <a:pt x="3431925" y="0"/>
                </a:cubicBezTo>
                <a:cubicBezTo>
                  <a:pt x="3654643" y="-46438"/>
                  <a:pt x="3801205" y="16236"/>
                  <a:pt x="3978410" y="0"/>
                </a:cubicBezTo>
                <a:cubicBezTo>
                  <a:pt x="4155616" y="-16236"/>
                  <a:pt x="4457072" y="24544"/>
                  <a:pt x="4918364" y="0"/>
                </a:cubicBezTo>
                <a:cubicBezTo>
                  <a:pt x="4967215" y="166661"/>
                  <a:pt x="4904082" y="358544"/>
                  <a:pt x="4918364" y="506457"/>
                </a:cubicBezTo>
                <a:cubicBezTo>
                  <a:pt x="4932646" y="654370"/>
                  <a:pt x="4884115" y="863187"/>
                  <a:pt x="4918364" y="1012914"/>
                </a:cubicBezTo>
                <a:cubicBezTo>
                  <a:pt x="4952613" y="1162641"/>
                  <a:pt x="4884576" y="1280653"/>
                  <a:pt x="4918364" y="1546027"/>
                </a:cubicBezTo>
                <a:cubicBezTo>
                  <a:pt x="4952152" y="1811401"/>
                  <a:pt x="4875658" y="1869527"/>
                  <a:pt x="4918364" y="1999173"/>
                </a:cubicBezTo>
                <a:cubicBezTo>
                  <a:pt x="4961070" y="2128819"/>
                  <a:pt x="4904879" y="2522252"/>
                  <a:pt x="4918364" y="2665564"/>
                </a:cubicBezTo>
                <a:cubicBezTo>
                  <a:pt x="4726837" y="2683182"/>
                  <a:pt x="4642730" y="2624402"/>
                  <a:pt x="4470246" y="2665564"/>
                </a:cubicBezTo>
                <a:cubicBezTo>
                  <a:pt x="4297762" y="2706726"/>
                  <a:pt x="4253139" y="2620844"/>
                  <a:pt x="4071312" y="2665564"/>
                </a:cubicBezTo>
                <a:cubicBezTo>
                  <a:pt x="3889485" y="2710284"/>
                  <a:pt x="3647999" y="2640449"/>
                  <a:pt x="3524828" y="2665564"/>
                </a:cubicBezTo>
                <a:cubicBezTo>
                  <a:pt x="3401657" y="2690679"/>
                  <a:pt x="3120921" y="2649094"/>
                  <a:pt x="2929159" y="2665564"/>
                </a:cubicBezTo>
                <a:cubicBezTo>
                  <a:pt x="2737397" y="2682034"/>
                  <a:pt x="2582728" y="2588379"/>
                  <a:pt x="2284307" y="2665564"/>
                </a:cubicBezTo>
                <a:cubicBezTo>
                  <a:pt x="1985886" y="2742749"/>
                  <a:pt x="1879354" y="2632760"/>
                  <a:pt x="1737822" y="2665564"/>
                </a:cubicBezTo>
                <a:cubicBezTo>
                  <a:pt x="1596291" y="2698368"/>
                  <a:pt x="1354561" y="2594485"/>
                  <a:pt x="1142153" y="2665564"/>
                </a:cubicBezTo>
                <a:cubicBezTo>
                  <a:pt x="929745" y="2736643"/>
                  <a:pt x="840606" y="2622795"/>
                  <a:pt x="743219" y="2665564"/>
                </a:cubicBezTo>
                <a:cubicBezTo>
                  <a:pt x="645832" y="2708333"/>
                  <a:pt x="171832" y="2614047"/>
                  <a:pt x="0" y="2665564"/>
                </a:cubicBezTo>
                <a:cubicBezTo>
                  <a:pt x="-6822" y="2553338"/>
                  <a:pt x="45156" y="2383846"/>
                  <a:pt x="0" y="2212418"/>
                </a:cubicBezTo>
                <a:cubicBezTo>
                  <a:pt x="-45156" y="2040990"/>
                  <a:pt x="13521" y="1869974"/>
                  <a:pt x="0" y="1679305"/>
                </a:cubicBezTo>
                <a:cubicBezTo>
                  <a:pt x="-13521" y="1488636"/>
                  <a:pt x="47571" y="1287506"/>
                  <a:pt x="0" y="1146193"/>
                </a:cubicBezTo>
                <a:cubicBezTo>
                  <a:pt x="-47571" y="1004880"/>
                  <a:pt x="49594" y="758881"/>
                  <a:pt x="0" y="613080"/>
                </a:cubicBezTo>
                <a:cubicBezTo>
                  <a:pt x="-49594" y="467279"/>
                  <a:pt x="7828" y="189528"/>
                  <a:pt x="0" y="0"/>
                </a:cubicBezTo>
                <a:close/>
              </a:path>
              <a:path w="4918364" h="2665564" stroke="0" extrusionOk="0">
                <a:moveTo>
                  <a:pt x="0" y="0"/>
                </a:moveTo>
                <a:cubicBezTo>
                  <a:pt x="138755" y="-13819"/>
                  <a:pt x="305018" y="35675"/>
                  <a:pt x="398934" y="0"/>
                </a:cubicBezTo>
                <a:cubicBezTo>
                  <a:pt x="492850" y="-35675"/>
                  <a:pt x="739962" y="76129"/>
                  <a:pt x="1043786" y="0"/>
                </a:cubicBezTo>
                <a:cubicBezTo>
                  <a:pt x="1347610" y="-76129"/>
                  <a:pt x="1281710" y="39506"/>
                  <a:pt x="1442720" y="0"/>
                </a:cubicBezTo>
                <a:cubicBezTo>
                  <a:pt x="1603730" y="-39506"/>
                  <a:pt x="1819898" y="18289"/>
                  <a:pt x="2087572" y="0"/>
                </a:cubicBezTo>
                <a:cubicBezTo>
                  <a:pt x="2355246" y="-18289"/>
                  <a:pt x="2468914" y="44726"/>
                  <a:pt x="2683241" y="0"/>
                </a:cubicBezTo>
                <a:cubicBezTo>
                  <a:pt x="2897568" y="-44726"/>
                  <a:pt x="3073405" y="51678"/>
                  <a:pt x="3229726" y="0"/>
                </a:cubicBezTo>
                <a:cubicBezTo>
                  <a:pt x="3386047" y="-51678"/>
                  <a:pt x="3534526" y="41191"/>
                  <a:pt x="3677843" y="0"/>
                </a:cubicBezTo>
                <a:cubicBezTo>
                  <a:pt x="3821160" y="-41191"/>
                  <a:pt x="3919913" y="31300"/>
                  <a:pt x="4076777" y="0"/>
                </a:cubicBezTo>
                <a:cubicBezTo>
                  <a:pt x="4233641" y="-31300"/>
                  <a:pt x="4510744" y="75859"/>
                  <a:pt x="4918364" y="0"/>
                </a:cubicBezTo>
                <a:cubicBezTo>
                  <a:pt x="4937257" y="233656"/>
                  <a:pt x="4860443" y="393622"/>
                  <a:pt x="4918364" y="559768"/>
                </a:cubicBezTo>
                <a:cubicBezTo>
                  <a:pt x="4976285" y="725914"/>
                  <a:pt x="4873209" y="1018387"/>
                  <a:pt x="4918364" y="1146193"/>
                </a:cubicBezTo>
                <a:cubicBezTo>
                  <a:pt x="4963519" y="1273999"/>
                  <a:pt x="4889959" y="1475179"/>
                  <a:pt x="4918364" y="1679305"/>
                </a:cubicBezTo>
                <a:cubicBezTo>
                  <a:pt x="4946769" y="1883431"/>
                  <a:pt x="4890432" y="2341376"/>
                  <a:pt x="4918364" y="2665564"/>
                </a:cubicBezTo>
                <a:cubicBezTo>
                  <a:pt x="4767673" y="2688115"/>
                  <a:pt x="4635828" y="2632282"/>
                  <a:pt x="4470246" y="2665564"/>
                </a:cubicBezTo>
                <a:cubicBezTo>
                  <a:pt x="4304664" y="2698846"/>
                  <a:pt x="4062944" y="2637741"/>
                  <a:pt x="3923762" y="2665564"/>
                </a:cubicBezTo>
                <a:cubicBezTo>
                  <a:pt x="3784580" y="2693387"/>
                  <a:pt x="3574230" y="2654606"/>
                  <a:pt x="3475644" y="2665564"/>
                </a:cubicBezTo>
                <a:cubicBezTo>
                  <a:pt x="3377058" y="2676522"/>
                  <a:pt x="3194245" y="2639474"/>
                  <a:pt x="2978343" y="2665564"/>
                </a:cubicBezTo>
                <a:cubicBezTo>
                  <a:pt x="2762441" y="2691654"/>
                  <a:pt x="2670974" y="2651023"/>
                  <a:pt x="2382674" y="2665564"/>
                </a:cubicBezTo>
                <a:cubicBezTo>
                  <a:pt x="2094374" y="2680105"/>
                  <a:pt x="2126587" y="2627279"/>
                  <a:pt x="1983740" y="2665564"/>
                </a:cubicBezTo>
                <a:cubicBezTo>
                  <a:pt x="1840893" y="2703849"/>
                  <a:pt x="1547303" y="2655789"/>
                  <a:pt x="1388072" y="2665564"/>
                </a:cubicBezTo>
                <a:cubicBezTo>
                  <a:pt x="1228841" y="2675339"/>
                  <a:pt x="935088" y="2653950"/>
                  <a:pt x="792403" y="2665564"/>
                </a:cubicBezTo>
                <a:cubicBezTo>
                  <a:pt x="649718" y="2677178"/>
                  <a:pt x="212038" y="2640730"/>
                  <a:pt x="0" y="2665564"/>
                </a:cubicBezTo>
                <a:cubicBezTo>
                  <a:pt x="-28867" y="2479666"/>
                  <a:pt x="51186" y="2423448"/>
                  <a:pt x="0" y="2212418"/>
                </a:cubicBezTo>
                <a:cubicBezTo>
                  <a:pt x="-51186" y="2001388"/>
                  <a:pt x="37768" y="1861194"/>
                  <a:pt x="0" y="1652650"/>
                </a:cubicBezTo>
                <a:cubicBezTo>
                  <a:pt x="-37768" y="1444106"/>
                  <a:pt x="9177" y="1365027"/>
                  <a:pt x="0" y="1172848"/>
                </a:cubicBezTo>
                <a:cubicBezTo>
                  <a:pt x="-9177" y="980669"/>
                  <a:pt x="59858" y="786144"/>
                  <a:pt x="0" y="666391"/>
                </a:cubicBezTo>
                <a:cubicBezTo>
                  <a:pt x="-59858" y="546638"/>
                  <a:pt x="76679" y="220729"/>
                  <a:pt x="0" y="0"/>
                </a:cubicBezTo>
                <a:close/>
              </a:path>
            </a:pathLst>
          </a:custGeom>
          <a:solidFill>
            <a:srgbClr val="F3ECDD"/>
          </a:solidFill>
          <a:ln w="19050">
            <a:solidFill>
              <a:schemeClr val="bg2">
                <a:lumMod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1117080347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Да, все блюда хороши, каждое имеет свою изюминку, но всё-таки –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бабушкины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пряности навсегда останутся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самыми вкусными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 любимыми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особенными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FE8F56B-6337-A37D-47CD-76BB119AAA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262" r="22164"/>
          <a:stretch/>
        </p:blipFill>
        <p:spPr bwMode="auto">
          <a:xfrm>
            <a:off x="6437025" y="1838701"/>
            <a:ext cx="4797959" cy="4113045"/>
          </a:xfrm>
          <a:prstGeom prst="roundRect">
            <a:avLst>
              <a:gd name="adj" fmla="val 10190"/>
            </a:avLst>
          </a:prstGeom>
          <a:ln w="76200">
            <a:solidFill>
              <a:schemeClr val="bg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9804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8058B5-CDDB-2E93-E9DB-B8682EAF0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5BD73-CDCB-35F8-CCBB-88CABF8C9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133600"/>
            <a:ext cx="9068586" cy="2590800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57BECB-189A-12E4-E22D-14F403ADF4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96350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7000" advClick="0" advTm="0">
        <p159:morph option="byObject"/>
      </p:transition>
    </mc:Choice>
    <mc:Fallback>
      <p:transition spd="slow" advClick="0" advTm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bg2">
              <a:lumMod val="75000"/>
            </a:schemeClr>
          </a:fgClr>
          <a:bgClr>
            <a:schemeClr val="bg2">
              <a:lumMod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AC024-0162-E850-01D9-642FAA95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4896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Сторонние источники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79D3A-B36F-23C5-445B-956E9579A9EA}"/>
              </a:ext>
            </a:extLst>
          </p:cNvPr>
          <p:cNvSpPr txBox="1"/>
          <p:nvPr/>
        </p:nvSpPr>
        <p:spPr>
          <a:xfrm>
            <a:off x="3029655" y="2459504"/>
            <a:ext cx="6132689" cy="1938992"/>
          </a:xfrm>
          <a:custGeom>
            <a:avLst/>
            <a:gdLst>
              <a:gd name="connsiteX0" fmla="*/ 0 w 6132689"/>
              <a:gd name="connsiteY0" fmla="*/ 0 h 1938992"/>
              <a:gd name="connsiteX1" fmla="*/ 373537 w 6132689"/>
              <a:gd name="connsiteY1" fmla="*/ 0 h 1938992"/>
              <a:gd name="connsiteX2" fmla="*/ 931054 w 6132689"/>
              <a:gd name="connsiteY2" fmla="*/ 0 h 1938992"/>
              <a:gd name="connsiteX3" fmla="*/ 1365917 w 6132689"/>
              <a:gd name="connsiteY3" fmla="*/ 0 h 1938992"/>
              <a:gd name="connsiteX4" fmla="*/ 1984761 w 6132689"/>
              <a:gd name="connsiteY4" fmla="*/ 0 h 1938992"/>
              <a:gd name="connsiteX5" fmla="*/ 2542278 w 6132689"/>
              <a:gd name="connsiteY5" fmla="*/ 0 h 1938992"/>
              <a:gd name="connsiteX6" fmla="*/ 3222449 w 6132689"/>
              <a:gd name="connsiteY6" fmla="*/ 0 h 1938992"/>
              <a:gd name="connsiteX7" fmla="*/ 3779966 w 6132689"/>
              <a:gd name="connsiteY7" fmla="*/ 0 h 1938992"/>
              <a:gd name="connsiteX8" fmla="*/ 4276157 w 6132689"/>
              <a:gd name="connsiteY8" fmla="*/ 0 h 1938992"/>
              <a:gd name="connsiteX9" fmla="*/ 4711020 w 6132689"/>
              <a:gd name="connsiteY9" fmla="*/ 0 h 1938992"/>
              <a:gd name="connsiteX10" fmla="*/ 5084557 w 6132689"/>
              <a:gd name="connsiteY10" fmla="*/ 0 h 1938992"/>
              <a:gd name="connsiteX11" fmla="*/ 5580747 w 6132689"/>
              <a:gd name="connsiteY11" fmla="*/ 0 h 1938992"/>
              <a:gd name="connsiteX12" fmla="*/ 6132689 w 6132689"/>
              <a:gd name="connsiteY12" fmla="*/ 0 h 1938992"/>
              <a:gd name="connsiteX13" fmla="*/ 6132689 w 6132689"/>
              <a:gd name="connsiteY13" fmla="*/ 465358 h 1938992"/>
              <a:gd name="connsiteX14" fmla="*/ 6132689 w 6132689"/>
              <a:gd name="connsiteY14" fmla="*/ 950106 h 1938992"/>
              <a:gd name="connsiteX15" fmla="*/ 6132689 w 6132689"/>
              <a:gd name="connsiteY15" fmla="*/ 1473634 h 1938992"/>
              <a:gd name="connsiteX16" fmla="*/ 6132689 w 6132689"/>
              <a:gd name="connsiteY16" fmla="*/ 1938992 h 1938992"/>
              <a:gd name="connsiteX17" fmla="*/ 5636499 w 6132689"/>
              <a:gd name="connsiteY17" fmla="*/ 1938992 h 1938992"/>
              <a:gd name="connsiteX18" fmla="*/ 5017655 w 6132689"/>
              <a:gd name="connsiteY18" fmla="*/ 1938992 h 1938992"/>
              <a:gd name="connsiteX19" fmla="*/ 4521464 w 6132689"/>
              <a:gd name="connsiteY19" fmla="*/ 1938992 h 1938992"/>
              <a:gd name="connsiteX20" fmla="*/ 4086601 w 6132689"/>
              <a:gd name="connsiteY20" fmla="*/ 1938992 h 1938992"/>
              <a:gd name="connsiteX21" fmla="*/ 3651738 w 6132689"/>
              <a:gd name="connsiteY21" fmla="*/ 1938992 h 1938992"/>
              <a:gd name="connsiteX22" fmla="*/ 3155547 w 6132689"/>
              <a:gd name="connsiteY22" fmla="*/ 1938992 h 1938992"/>
              <a:gd name="connsiteX23" fmla="*/ 2536703 w 6132689"/>
              <a:gd name="connsiteY23" fmla="*/ 1938992 h 1938992"/>
              <a:gd name="connsiteX24" fmla="*/ 1856532 w 6132689"/>
              <a:gd name="connsiteY24" fmla="*/ 1938992 h 1938992"/>
              <a:gd name="connsiteX25" fmla="*/ 1237688 w 6132689"/>
              <a:gd name="connsiteY25" fmla="*/ 1938992 h 1938992"/>
              <a:gd name="connsiteX26" fmla="*/ 680171 w 6132689"/>
              <a:gd name="connsiteY26" fmla="*/ 1938992 h 1938992"/>
              <a:gd name="connsiteX27" fmla="*/ 0 w 6132689"/>
              <a:gd name="connsiteY27" fmla="*/ 1938992 h 1938992"/>
              <a:gd name="connsiteX28" fmla="*/ 0 w 6132689"/>
              <a:gd name="connsiteY28" fmla="*/ 1434854 h 1938992"/>
              <a:gd name="connsiteX29" fmla="*/ 0 w 6132689"/>
              <a:gd name="connsiteY29" fmla="*/ 988886 h 1938992"/>
              <a:gd name="connsiteX30" fmla="*/ 0 w 6132689"/>
              <a:gd name="connsiteY30" fmla="*/ 562308 h 1938992"/>
              <a:gd name="connsiteX31" fmla="*/ 0 w 6132689"/>
              <a:gd name="connsiteY31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132689" h="1938992" fill="none" extrusionOk="0">
                <a:moveTo>
                  <a:pt x="0" y="0"/>
                </a:moveTo>
                <a:cubicBezTo>
                  <a:pt x="146699" y="-29239"/>
                  <a:pt x="220344" y="15947"/>
                  <a:pt x="373537" y="0"/>
                </a:cubicBezTo>
                <a:cubicBezTo>
                  <a:pt x="526730" y="-15947"/>
                  <a:pt x="722432" y="18665"/>
                  <a:pt x="931054" y="0"/>
                </a:cubicBezTo>
                <a:cubicBezTo>
                  <a:pt x="1139676" y="-18665"/>
                  <a:pt x="1196202" y="8849"/>
                  <a:pt x="1365917" y="0"/>
                </a:cubicBezTo>
                <a:cubicBezTo>
                  <a:pt x="1535632" y="-8849"/>
                  <a:pt x="1788652" y="67553"/>
                  <a:pt x="1984761" y="0"/>
                </a:cubicBezTo>
                <a:cubicBezTo>
                  <a:pt x="2180870" y="-67553"/>
                  <a:pt x="2353770" y="41793"/>
                  <a:pt x="2542278" y="0"/>
                </a:cubicBezTo>
                <a:cubicBezTo>
                  <a:pt x="2730786" y="-41793"/>
                  <a:pt x="2932556" y="59818"/>
                  <a:pt x="3222449" y="0"/>
                </a:cubicBezTo>
                <a:cubicBezTo>
                  <a:pt x="3512342" y="-59818"/>
                  <a:pt x="3540150" y="60709"/>
                  <a:pt x="3779966" y="0"/>
                </a:cubicBezTo>
                <a:cubicBezTo>
                  <a:pt x="4019782" y="-60709"/>
                  <a:pt x="4134184" y="10847"/>
                  <a:pt x="4276157" y="0"/>
                </a:cubicBezTo>
                <a:cubicBezTo>
                  <a:pt x="4418130" y="-10847"/>
                  <a:pt x="4555564" y="30620"/>
                  <a:pt x="4711020" y="0"/>
                </a:cubicBezTo>
                <a:cubicBezTo>
                  <a:pt x="4866476" y="-30620"/>
                  <a:pt x="5003406" y="24494"/>
                  <a:pt x="5084557" y="0"/>
                </a:cubicBezTo>
                <a:cubicBezTo>
                  <a:pt x="5165708" y="-24494"/>
                  <a:pt x="5446424" y="8818"/>
                  <a:pt x="5580747" y="0"/>
                </a:cubicBezTo>
                <a:cubicBezTo>
                  <a:pt x="5715070" y="-8818"/>
                  <a:pt x="5967658" y="41634"/>
                  <a:pt x="6132689" y="0"/>
                </a:cubicBezTo>
                <a:cubicBezTo>
                  <a:pt x="6165667" y="164213"/>
                  <a:pt x="6121055" y="252698"/>
                  <a:pt x="6132689" y="465358"/>
                </a:cubicBezTo>
                <a:cubicBezTo>
                  <a:pt x="6144323" y="678018"/>
                  <a:pt x="6080005" y="846700"/>
                  <a:pt x="6132689" y="950106"/>
                </a:cubicBezTo>
                <a:cubicBezTo>
                  <a:pt x="6185373" y="1053512"/>
                  <a:pt x="6117950" y="1322776"/>
                  <a:pt x="6132689" y="1473634"/>
                </a:cubicBezTo>
                <a:cubicBezTo>
                  <a:pt x="6147428" y="1624492"/>
                  <a:pt x="6107422" y="1759628"/>
                  <a:pt x="6132689" y="1938992"/>
                </a:cubicBezTo>
                <a:cubicBezTo>
                  <a:pt x="5988539" y="1943132"/>
                  <a:pt x="5760407" y="1897447"/>
                  <a:pt x="5636499" y="1938992"/>
                </a:cubicBezTo>
                <a:cubicBezTo>
                  <a:pt x="5512591" y="1980537"/>
                  <a:pt x="5179031" y="1914183"/>
                  <a:pt x="5017655" y="1938992"/>
                </a:cubicBezTo>
                <a:cubicBezTo>
                  <a:pt x="4856279" y="1963801"/>
                  <a:pt x="4624877" y="1935329"/>
                  <a:pt x="4521464" y="1938992"/>
                </a:cubicBezTo>
                <a:cubicBezTo>
                  <a:pt x="4418051" y="1942655"/>
                  <a:pt x="4188802" y="1900180"/>
                  <a:pt x="4086601" y="1938992"/>
                </a:cubicBezTo>
                <a:cubicBezTo>
                  <a:pt x="3984400" y="1977804"/>
                  <a:pt x="3817716" y="1891424"/>
                  <a:pt x="3651738" y="1938992"/>
                </a:cubicBezTo>
                <a:cubicBezTo>
                  <a:pt x="3485760" y="1986560"/>
                  <a:pt x="3382349" y="1909544"/>
                  <a:pt x="3155547" y="1938992"/>
                </a:cubicBezTo>
                <a:cubicBezTo>
                  <a:pt x="2928745" y="1968440"/>
                  <a:pt x="2715047" y="1916560"/>
                  <a:pt x="2536703" y="1938992"/>
                </a:cubicBezTo>
                <a:cubicBezTo>
                  <a:pt x="2358359" y="1961424"/>
                  <a:pt x="2124016" y="1905046"/>
                  <a:pt x="1856532" y="1938992"/>
                </a:cubicBezTo>
                <a:cubicBezTo>
                  <a:pt x="1589048" y="1972938"/>
                  <a:pt x="1450781" y="1928653"/>
                  <a:pt x="1237688" y="1938992"/>
                </a:cubicBezTo>
                <a:cubicBezTo>
                  <a:pt x="1024595" y="1949331"/>
                  <a:pt x="940404" y="1911565"/>
                  <a:pt x="680171" y="1938992"/>
                </a:cubicBezTo>
                <a:cubicBezTo>
                  <a:pt x="419938" y="1966419"/>
                  <a:pt x="267061" y="1898227"/>
                  <a:pt x="0" y="1938992"/>
                </a:cubicBezTo>
                <a:cubicBezTo>
                  <a:pt x="-60149" y="1817900"/>
                  <a:pt x="52145" y="1654067"/>
                  <a:pt x="0" y="1434854"/>
                </a:cubicBezTo>
                <a:cubicBezTo>
                  <a:pt x="-52145" y="1215641"/>
                  <a:pt x="36971" y="1144445"/>
                  <a:pt x="0" y="988886"/>
                </a:cubicBezTo>
                <a:cubicBezTo>
                  <a:pt x="-36971" y="833327"/>
                  <a:pt x="19537" y="734240"/>
                  <a:pt x="0" y="562308"/>
                </a:cubicBezTo>
                <a:cubicBezTo>
                  <a:pt x="-19537" y="390376"/>
                  <a:pt x="7448" y="127591"/>
                  <a:pt x="0" y="0"/>
                </a:cubicBezTo>
                <a:close/>
              </a:path>
              <a:path w="6132689" h="1938992" stroke="0" extrusionOk="0">
                <a:moveTo>
                  <a:pt x="0" y="0"/>
                </a:moveTo>
                <a:cubicBezTo>
                  <a:pt x="152365" y="-32767"/>
                  <a:pt x="380491" y="27917"/>
                  <a:pt x="618844" y="0"/>
                </a:cubicBezTo>
                <a:cubicBezTo>
                  <a:pt x="857197" y="-27917"/>
                  <a:pt x="1000063" y="55193"/>
                  <a:pt x="1176361" y="0"/>
                </a:cubicBezTo>
                <a:cubicBezTo>
                  <a:pt x="1352659" y="-55193"/>
                  <a:pt x="1435761" y="50860"/>
                  <a:pt x="1672552" y="0"/>
                </a:cubicBezTo>
                <a:cubicBezTo>
                  <a:pt x="1909343" y="-50860"/>
                  <a:pt x="2203769" y="10315"/>
                  <a:pt x="2352723" y="0"/>
                </a:cubicBezTo>
                <a:cubicBezTo>
                  <a:pt x="2501677" y="-10315"/>
                  <a:pt x="2715184" y="55023"/>
                  <a:pt x="2910240" y="0"/>
                </a:cubicBezTo>
                <a:cubicBezTo>
                  <a:pt x="3105296" y="-55023"/>
                  <a:pt x="3241631" y="18294"/>
                  <a:pt x="3345103" y="0"/>
                </a:cubicBezTo>
                <a:cubicBezTo>
                  <a:pt x="3448575" y="-18294"/>
                  <a:pt x="3634908" y="20559"/>
                  <a:pt x="3841293" y="0"/>
                </a:cubicBezTo>
                <a:cubicBezTo>
                  <a:pt x="4047678" y="-20559"/>
                  <a:pt x="4380552" y="8149"/>
                  <a:pt x="4521464" y="0"/>
                </a:cubicBezTo>
                <a:cubicBezTo>
                  <a:pt x="4662376" y="-8149"/>
                  <a:pt x="4764464" y="6727"/>
                  <a:pt x="4956328" y="0"/>
                </a:cubicBezTo>
                <a:cubicBezTo>
                  <a:pt x="5148192" y="-6727"/>
                  <a:pt x="5250680" y="19489"/>
                  <a:pt x="5329864" y="0"/>
                </a:cubicBezTo>
                <a:cubicBezTo>
                  <a:pt x="5409048" y="-19489"/>
                  <a:pt x="5889639" y="54174"/>
                  <a:pt x="6132689" y="0"/>
                </a:cubicBezTo>
                <a:cubicBezTo>
                  <a:pt x="6173088" y="103546"/>
                  <a:pt x="6093567" y="305668"/>
                  <a:pt x="6132689" y="504138"/>
                </a:cubicBezTo>
                <a:cubicBezTo>
                  <a:pt x="6171811" y="702608"/>
                  <a:pt x="6125900" y="728926"/>
                  <a:pt x="6132689" y="930716"/>
                </a:cubicBezTo>
                <a:cubicBezTo>
                  <a:pt x="6139478" y="1132506"/>
                  <a:pt x="6090658" y="1231431"/>
                  <a:pt x="6132689" y="1376684"/>
                </a:cubicBezTo>
                <a:cubicBezTo>
                  <a:pt x="6174720" y="1521937"/>
                  <a:pt x="6072958" y="1752259"/>
                  <a:pt x="6132689" y="1938992"/>
                </a:cubicBezTo>
                <a:cubicBezTo>
                  <a:pt x="5958219" y="1958082"/>
                  <a:pt x="5846647" y="1926028"/>
                  <a:pt x="5575172" y="1938992"/>
                </a:cubicBezTo>
                <a:cubicBezTo>
                  <a:pt x="5303697" y="1951956"/>
                  <a:pt x="5189493" y="1886376"/>
                  <a:pt x="4895001" y="1938992"/>
                </a:cubicBezTo>
                <a:cubicBezTo>
                  <a:pt x="4600509" y="1991608"/>
                  <a:pt x="4601816" y="1889294"/>
                  <a:pt x="4398811" y="1938992"/>
                </a:cubicBezTo>
                <a:cubicBezTo>
                  <a:pt x="4195806" y="1988690"/>
                  <a:pt x="4053889" y="1908206"/>
                  <a:pt x="3902620" y="1938992"/>
                </a:cubicBezTo>
                <a:cubicBezTo>
                  <a:pt x="3751351" y="1969778"/>
                  <a:pt x="3613605" y="1932293"/>
                  <a:pt x="3529084" y="1938992"/>
                </a:cubicBezTo>
                <a:cubicBezTo>
                  <a:pt x="3444563" y="1945691"/>
                  <a:pt x="3133633" y="1922361"/>
                  <a:pt x="3032893" y="1938992"/>
                </a:cubicBezTo>
                <a:cubicBezTo>
                  <a:pt x="2932153" y="1955623"/>
                  <a:pt x="2668556" y="1906291"/>
                  <a:pt x="2475376" y="1938992"/>
                </a:cubicBezTo>
                <a:cubicBezTo>
                  <a:pt x="2282196" y="1971693"/>
                  <a:pt x="2283711" y="1910422"/>
                  <a:pt x="2101840" y="1938992"/>
                </a:cubicBezTo>
                <a:cubicBezTo>
                  <a:pt x="1919969" y="1967562"/>
                  <a:pt x="1846435" y="1907668"/>
                  <a:pt x="1666976" y="1938992"/>
                </a:cubicBezTo>
                <a:cubicBezTo>
                  <a:pt x="1487517" y="1970316"/>
                  <a:pt x="1290963" y="1921493"/>
                  <a:pt x="1109459" y="1938992"/>
                </a:cubicBezTo>
                <a:cubicBezTo>
                  <a:pt x="927955" y="1956491"/>
                  <a:pt x="771697" y="1887039"/>
                  <a:pt x="490615" y="1938992"/>
                </a:cubicBezTo>
                <a:cubicBezTo>
                  <a:pt x="209533" y="1990945"/>
                  <a:pt x="165971" y="1934645"/>
                  <a:pt x="0" y="1938992"/>
                </a:cubicBezTo>
                <a:cubicBezTo>
                  <a:pt x="-50919" y="1803715"/>
                  <a:pt x="40255" y="1603387"/>
                  <a:pt x="0" y="1512414"/>
                </a:cubicBezTo>
                <a:cubicBezTo>
                  <a:pt x="-40255" y="1421441"/>
                  <a:pt x="43947" y="1255890"/>
                  <a:pt x="0" y="1008276"/>
                </a:cubicBezTo>
                <a:cubicBezTo>
                  <a:pt x="-43947" y="760662"/>
                  <a:pt x="11582" y="743840"/>
                  <a:pt x="0" y="504138"/>
                </a:cubicBezTo>
                <a:cubicBezTo>
                  <a:pt x="-11582" y="264436"/>
                  <a:pt x="28305" y="198416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59502321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Книга рецептов «Бабушкины рецепты»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Личные рецепты бабушки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Книга рецептов «Татарская кухня»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Книга рецептов «Русская кухня»</a:t>
            </a:r>
          </a:p>
        </p:txBody>
      </p:sp>
    </p:spTree>
    <p:extLst>
      <p:ext uri="{BB962C8B-B14F-4D97-AF65-F5344CB8AC3E}">
        <p14:creationId xmlns:p14="http://schemas.microsoft.com/office/powerpoint/2010/main" val="17028704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7000" advClick="0" advTm="0">
        <p159:morph option="byObject"/>
      </p:transition>
    </mc:Choice>
    <mc:Fallback>
      <p:transition spd="slow" advClick="0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bg2">
              <a:lumMod val="75000"/>
            </a:schemeClr>
          </a:fgClr>
          <a:bgClr>
            <a:schemeClr val="bg2">
              <a:lumMod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FF6E8-327C-2F26-0910-E4E841E5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016" y="467103"/>
            <a:ext cx="10058400" cy="13716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«Бабушкины руки - самые умелые…»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A009D7-079F-5AAD-26C8-4257505C8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016" y="1838703"/>
            <a:ext cx="4918364" cy="4109515"/>
          </a:xfrm>
          <a:custGeom>
            <a:avLst/>
            <a:gdLst>
              <a:gd name="connsiteX0" fmla="*/ 0 w 4918364"/>
              <a:gd name="connsiteY0" fmla="*/ 0 h 4109515"/>
              <a:gd name="connsiteX1" fmla="*/ 398934 w 4918364"/>
              <a:gd name="connsiteY1" fmla="*/ 0 h 4109515"/>
              <a:gd name="connsiteX2" fmla="*/ 896235 w 4918364"/>
              <a:gd name="connsiteY2" fmla="*/ 0 h 4109515"/>
              <a:gd name="connsiteX3" fmla="*/ 1491904 w 4918364"/>
              <a:gd name="connsiteY3" fmla="*/ 0 h 4109515"/>
              <a:gd name="connsiteX4" fmla="*/ 2038389 w 4918364"/>
              <a:gd name="connsiteY4" fmla="*/ 0 h 4109515"/>
              <a:gd name="connsiteX5" fmla="*/ 2584874 w 4918364"/>
              <a:gd name="connsiteY5" fmla="*/ 0 h 4109515"/>
              <a:gd name="connsiteX6" fmla="*/ 3082175 w 4918364"/>
              <a:gd name="connsiteY6" fmla="*/ 0 h 4109515"/>
              <a:gd name="connsiteX7" fmla="*/ 3727027 w 4918364"/>
              <a:gd name="connsiteY7" fmla="*/ 0 h 4109515"/>
              <a:gd name="connsiteX8" fmla="*/ 4273512 w 4918364"/>
              <a:gd name="connsiteY8" fmla="*/ 0 h 4109515"/>
              <a:gd name="connsiteX9" fmla="*/ 4918364 w 4918364"/>
              <a:gd name="connsiteY9" fmla="*/ 0 h 4109515"/>
              <a:gd name="connsiteX10" fmla="*/ 4918364 w 4918364"/>
              <a:gd name="connsiteY10" fmla="*/ 587074 h 4109515"/>
              <a:gd name="connsiteX11" fmla="*/ 4918364 w 4918364"/>
              <a:gd name="connsiteY11" fmla="*/ 1091957 h 4109515"/>
              <a:gd name="connsiteX12" fmla="*/ 4918364 w 4918364"/>
              <a:gd name="connsiteY12" fmla="*/ 1637935 h 4109515"/>
              <a:gd name="connsiteX13" fmla="*/ 4918364 w 4918364"/>
              <a:gd name="connsiteY13" fmla="*/ 2225009 h 4109515"/>
              <a:gd name="connsiteX14" fmla="*/ 4918364 w 4918364"/>
              <a:gd name="connsiteY14" fmla="*/ 2894273 h 4109515"/>
              <a:gd name="connsiteX15" fmla="*/ 4918364 w 4918364"/>
              <a:gd name="connsiteY15" fmla="*/ 3481346 h 4109515"/>
              <a:gd name="connsiteX16" fmla="*/ 4918364 w 4918364"/>
              <a:gd name="connsiteY16" fmla="*/ 4109515 h 4109515"/>
              <a:gd name="connsiteX17" fmla="*/ 4371879 w 4918364"/>
              <a:gd name="connsiteY17" fmla="*/ 4109515 h 4109515"/>
              <a:gd name="connsiteX18" fmla="*/ 3972945 w 4918364"/>
              <a:gd name="connsiteY18" fmla="*/ 4109515 h 4109515"/>
              <a:gd name="connsiteX19" fmla="*/ 3426460 w 4918364"/>
              <a:gd name="connsiteY19" fmla="*/ 4109515 h 4109515"/>
              <a:gd name="connsiteX20" fmla="*/ 3027526 w 4918364"/>
              <a:gd name="connsiteY20" fmla="*/ 4109515 h 4109515"/>
              <a:gd name="connsiteX21" fmla="*/ 2530225 w 4918364"/>
              <a:gd name="connsiteY21" fmla="*/ 4109515 h 4109515"/>
              <a:gd name="connsiteX22" fmla="*/ 2082107 w 4918364"/>
              <a:gd name="connsiteY22" fmla="*/ 4109515 h 4109515"/>
              <a:gd name="connsiteX23" fmla="*/ 1437255 w 4918364"/>
              <a:gd name="connsiteY23" fmla="*/ 4109515 h 4109515"/>
              <a:gd name="connsiteX24" fmla="*/ 890770 w 4918364"/>
              <a:gd name="connsiteY24" fmla="*/ 4109515 h 4109515"/>
              <a:gd name="connsiteX25" fmla="*/ 0 w 4918364"/>
              <a:gd name="connsiteY25" fmla="*/ 4109515 h 4109515"/>
              <a:gd name="connsiteX26" fmla="*/ 0 w 4918364"/>
              <a:gd name="connsiteY26" fmla="*/ 3481346 h 4109515"/>
              <a:gd name="connsiteX27" fmla="*/ 0 w 4918364"/>
              <a:gd name="connsiteY27" fmla="*/ 3017558 h 4109515"/>
              <a:gd name="connsiteX28" fmla="*/ 0 w 4918364"/>
              <a:gd name="connsiteY28" fmla="*/ 2348294 h 4109515"/>
              <a:gd name="connsiteX29" fmla="*/ 0 w 4918364"/>
              <a:gd name="connsiteY29" fmla="*/ 1884506 h 4109515"/>
              <a:gd name="connsiteX30" fmla="*/ 0 w 4918364"/>
              <a:gd name="connsiteY30" fmla="*/ 1379623 h 4109515"/>
              <a:gd name="connsiteX31" fmla="*/ 0 w 4918364"/>
              <a:gd name="connsiteY31" fmla="*/ 874740 h 4109515"/>
              <a:gd name="connsiteX32" fmla="*/ 0 w 4918364"/>
              <a:gd name="connsiteY32" fmla="*/ 0 h 410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918364" h="4109515" fill="none" extrusionOk="0">
                <a:moveTo>
                  <a:pt x="0" y="0"/>
                </a:moveTo>
                <a:cubicBezTo>
                  <a:pt x="140948" y="-9683"/>
                  <a:pt x="313821" y="32773"/>
                  <a:pt x="398934" y="0"/>
                </a:cubicBezTo>
                <a:cubicBezTo>
                  <a:pt x="484047" y="-32773"/>
                  <a:pt x="658719" y="39041"/>
                  <a:pt x="896235" y="0"/>
                </a:cubicBezTo>
                <a:cubicBezTo>
                  <a:pt x="1133751" y="-39041"/>
                  <a:pt x="1267787" y="44149"/>
                  <a:pt x="1491904" y="0"/>
                </a:cubicBezTo>
                <a:cubicBezTo>
                  <a:pt x="1716021" y="-44149"/>
                  <a:pt x="1861184" y="16236"/>
                  <a:pt x="2038389" y="0"/>
                </a:cubicBezTo>
                <a:cubicBezTo>
                  <a:pt x="2215595" y="-16236"/>
                  <a:pt x="2312478" y="477"/>
                  <a:pt x="2584874" y="0"/>
                </a:cubicBezTo>
                <a:cubicBezTo>
                  <a:pt x="2857271" y="-477"/>
                  <a:pt x="2951455" y="36733"/>
                  <a:pt x="3082175" y="0"/>
                </a:cubicBezTo>
                <a:cubicBezTo>
                  <a:pt x="3212895" y="-36733"/>
                  <a:pt x="3414456" y="49994"/>
                  <a:pt x="3727027" y="0"/>
                </a:cubicBezTo>
                <a:cubicBezTo>
                  <a:pt x="4039598" y="-49994"/>
                  <a:pt x="4056710" y="60047"/>
                  <a:pt x="4273512" y="0"/>
                </a:cubicBezTo>
                <a:cubicBezTo>
                  <a:pt x="4490315" y="-60047"/>
                  <a:pt x="4745804" y="2779"/>
                  <a:pt x="4918364" y="0"/>
                </a:cubicBezTo>
                <a:cubicBezTo>
                  <a:pt x="4928989" y="237871"/>
                  <a:pt x="4864556" y="407745"/>
                  <a:pt x="4918364" y="587074"/>
                </a:cubicBezTo>
                <a:cubicBezTo>
                  <a:pt x="4972172" y="766403"/>
                  <a:pt x="4910653" y="989026"/>
                  <a:pt x="4918364" y="1091957"/>
                </a:cubicBezTo>
                <a:cubicBezTo>
                  <a:pt x="4926075" y="1194888"/>
                  <a:pt x="4896962" y="1464476"/>
                  <a:pt x="4918364" y="1637935"/>
                </a:cubicBezTo>
                <a:cubicBezTo>
                  <a:pt x="4939766" y="1811394"/>
                  <a:pt x="4855197" y="2062257"/>
                  <a:pt x="4918364" y="2225009"/>
                </a:cubicBezTo>
                <a:cubicBezTo>
                  <a:pt x="4981531" y="2387761"/>
                  <a:pt x="4839325" y="2615380"/>
                  <a:pt x="4918364" y="2894273"/>
                </a:cubicBezTo>
                <a:cubicBezTo>
                  <a:pt x="4997403" y="3173166"/>
                  <a:pt x="4851569" y="3288693"/>
                  <a:pt x="4918364" y="3481346"/>
                </a:cubicBezTo>
                <a:cubicBezTo>
                  <a:pt x="4985159" y="3673999"/>
                  <a:pt x="4879074" y="3894081"/>
                  <a:pt x="4918364" y="4109515"/>
                </a:cubicBezTo>
                <a:cubicBezTo>
                  <a:pt x="4654173" y="4113404"/>
                  <a:pt x="4516814" y="4057214"/>
                  <a:pt x="4371879" y="4109515"/>
                </a:cubicBezTo>
                <a:cubicBezTo>
                  <a:pt x="4226944" y="4161816"/>
                  <a:pt x="4070332" y="4066746"/>
                  <a:pt x="3972945" y="4109515"/>
                </a:cubicBezTo>
                <a:cubicBezTo>
                  <a:pt x="3875558" y="4152284"/>
                  <a:pt x="3580105" y="4086575"/>
                  <a:pt x="3426460" y="4109515"/>
                </a:cubicBezTo>
                <a:cubicBezTo>
                  <a:pt x="3272815" y="4132455"/>
                  <a:pt x="3178903" y="4082146"/>
                  <a:pt x="3027526" y="4109515"/>
                </a:cubicBezTo>
                <a:cubicBezTo>
                  <a:pt x="2876149" y="4136884"/>
                  <a:pt x="2764104" y="4103067"/>
                  <a:pt x="2530225" y="4109515"/>
                </a:cubicBezTo>
                <a:cubicBezTo>
                  <a:pt x="2296346" y="4115963"/>
                  <a:pt x="2211580" y="4105692"/>
                  <a:pt x="2082107" y="4109515"/>
                </a:cubicBezTo>
                <a:cubicBezTo>
                  <a:pt x="1952634" y="4113338"/>
                  <a:pt x="1704339" y="4098359"/>
                  <a:pt x="1437255" y="4109515"/>
                </a:cubicBezTo>
                <a:cubicBezTo>
                  <a:pt x="1170171" y="4120671"/>
                  <a:pt x="1072448" y="4066846"/>
                  <a:pt x="890770" y="4109515"/>
                </a:cubicBezTo>
                <a:cubicBezTo>
                  <a:pt x="709092" y="4152184"/>
                  <a:pt x="178952" y="4009606"/>
                  <a:pt x="0" y="4109515"/>
                </a:cubicBezTo>
                <a:cubicBezTo>
                  <a:pt x="-817" y="3951083"/>
                  <a:pt x="36921" y="3732450"/>
                  <a:pt x="0" y="3481346"/>
                </a:cubicBezTo>
                <a:cubicBezTo>
                  <a:pt x="-36921" y="3230242"/>
                  <a:pt x="14114" y="3212993"/>
                  <a:pt x="0" y="3017558"/>
                </a:cubicBezTo>
                <a:cubicBezTo>
                  <a:pt x="-14114" y="2822123"/>
                  <a:pt x="1400" y="2633104"/>
                  <a:pt x="0" y="2348294"/>
                </a:cubicBezTo>
                <a:cubicBezTo>
                  <a:pt x="-1400" y="2063484"/>
                  <a:pt x="10841" y="2064270"/>
                  <a:pt x="0" y="1884506"/>
                </a:cubicBezTo>
                <a:cubicBezTo>
                  <a:pt x="-10841" y="1704742"/>
                  <a:pt x="10762" y="1582866"/>
                  <a:pt x="0" y="1379623"/>
                </a:cubicBezTo>
                <a:cubicBezTo>
                  <a:pt x="-10762" y="1176380"/>
                  <a:pt x="10844" y="1076603"/>
                  <a:pt x="0" y="874740"/>
                </a:cubicBezTo>
                <a:cubicBezTo>
                  <a:pt x="-10844" y="672877"/>
                  <a:pt x="80324" y="363372"/>
                  <a:pt x="0" y="0"/>
                </a:cubicBezTo>
                <a:close/>
              </a:path>
              <a:path w="4918364" h="4109515" stroke="0" extrusionOk="0">
                <a:moveTo>
                  <a:pt x="0" y="0"/>
                </a:moveTo>
                <a:cubicBezTo>
                  <a:pt x="138755" y="-13819"/>
                  <a:pt x="305018" y="35675"/>
                  <a:pt x="398934" y="0"/>
                </a:cubicBezTo>
                <a:cubicBezTo>
                  <a:pt x="492850" y="-35675"/>
                  <a:pt x="739962" y="76129"/>
                  <a:pt x="1043786" y="0"/>
                </a:cubicBezTo>
                <a:cubicBezTo>
                  <a:pt x="1347610" y="-76129"/>
                  <a:pt x="1281710" y="39506"/>
                  <a:pt x="1442720" y="0"/>
                </a:cubicBezTo>
                <a:cubicBezTo>
                  <a:pt x="1603730" y="-39506"/>
                  <a:pt x="1819898" y="18289"/>
                  <a:pt x="2087572" y="0"/>
                </a:cubicBezTo>
                <a:cubicBezTo>
                  <a:pt x="2355246" y="-18289"/>
                  <a:pt x="2468914" y="44726"/>
                  <a:pt x="2683241" y="0"/>
                </a:cubicBezTo>
                <a:cubicBezTo>
                  <a:pt x="2897568" y="-44726"/>
                  <a:pt x="3073405" y="51678"/>
                  <a:pt x="3229726" y="0"/>
                </a:cubicBezTo>
                <a:cubicBezTo>
                  <a:pt x="3386047" y="-51678"/>
                  <a:pt x="3534526" y="41191"/>
                  <a:pt x="3677843" y="0"/>
                </a:cubicBezTo>
                <a:cubicBezTo>
                  <a:pt x="3821160" y="-41191"/>
                  <a:pt x="3919913" y="31300"/>
                  <a:pt x="4076777" y="0"/>
                </a:cubicBezTo>
                <a:cubicBezTo>
                  <a:pt x="4233641" y="-31300"/>
                  <a:pt x="4510744" y="75859"/>
                  <a:pt x="4918364" y="0"/>
                </a:cubicBezTo>
                <a:cubicBezTo>
                  <a:pt x="4954871" y="298410"/>
                  <a:pt x="4909258" y="439067"/>
                  <a:pt x="4918364" y="628169"/>
                </a:cubicBezTo>
                <a:cubicBezTo>
                  <a:pt x="4927470" y="817271"/>
                  <a:pt x="4875603" y="1072383"/>
                  <a:pt x="4918364" y="1297433"/>
                </a:cubicBezTo>
                <a:cubicBezTo>
                  <a:pt x="4961125" y="1522483"/>
                  <a:pt x="4905191" y="1655783"/>
                  <a:pt x="4918364" y="1884506"/>
                </a:cubicBezTo>
                <a:cubicBezTo>
                  <a:pt x="4931537" y="2113229"/>
                  <a:pt x="4913028" y="2256919"/>
                  <a:pt x="4918364" y="2553770"/>
                </a:cubicBezTo>
                <a:cubicBezTo>
                  <a:pt x="4923700" y="2850621"/>
                  <a:pt x="4896531" y="2809591"/>
                  <a:pt x="4918364" y="3058653"/>
                </a:cubicBezTo>
                <a:cubicBezTo>
                  <a:pt x="4940197" y="3307715"/>
                  <a:pt x="4898887" y="3892642"/>
                  <a:pt x="4918364" y="4109515"/>
                </a:cubicBezTo>
                <a:cubicBezTo>
                  <a:pt x="4695640" y="4150129"/>
                  <a:pt x="4581838" y="4090606"/>
                  <a:pt x="4273512" y="4109515"/>
                </a:cubicBezTo>
                <a:cubicBezTo>
                  <a:pt x="3965186" y="4128424"/>
                  <a:pt x="3992113" y="4083425"/>
                  <a:pt x="3776211" y="4109515"/>
                </a:cubicBezTo>
                <a:cubicBezTo>
                  <a:pt x="3560309" y="4135605"/>
                  <a:pt x="3468842" y="4094974"/>
                  <a:pt x="3180542" y="4109515"/>
                </a:cubicBezTo>
                <a:cubicBezTo>
                  <a:pt x="2892242" y="4124056"/>
                  <a:pt x="2924455" y="4071230"/>
                  <a:pt x="2781608" y="4109515"/>
                </a:cubicBezTo>
                <a:cubicBezTo>
                  <a:pt x="2638761" y="4147800"/>
                  <a:pt x="2345171" y="4099740"/>
                  <a:pt x="2185940" y="4109515"/>
                </a:cubicBezTo>
                <a:cubicBezTo>
                  <a:pt x="2026709" y="4119290"/>
                  <a:pt x="1732956" y="4097901"/>
                  <a:pt x="1590271" y="4109515"/>
                </a:cubicBezTo>
                <a:cubicBezTo>
                  <a:pt x="1447586" y="4121129"/>
                  <a:pt x="1346746" y="4089827"/>
                  <a:pt x="1142153" y="4109515"/>
                </a:cubicBezTo>
                <a:cubicBezTo>
                  <a:pt x="937560" y="4129203"/>
                  <a:pt x="880234" y="4067258"/>
                  <a:pt x="743219" y="4109515"/>
                </a:cubicBezTo>
                <a:cubicBezTo>
                  <a:pt x="606204" y="4151772"/>
                  <a:pt x="175223" y="4069187"/>
                  <a:pt x="0" y="4109515"/>
                </a:cubicBezTo>
                <a:cubicBezTo>
                  <a:pt x="-37699" y="3856710"/>
                  <a:pt x="19544" y="3812467"/>
                  <a:pt x="0" y="3563537"/>
                </a:cubicBezTo>
                <a:cubicBezTo>
                  <a:pt x="-19544" y="3314607"/>
                  <a:pt x="15226" y="3184388"/>
                  <a:pt x="0" y="3017558"/>
                </a:cubicBezTo>
                <a:cubicBezTo>
                  <a:pt x="-15226" y="2850728"/>
                  <a:pt x="61624" y="2638452"/>
                  <a:pt x="0" y="2389389"/>
                </a:cubicBezTo>
                <a:cubicBezTo>
                  <a:pt x="-61624" y="2140326"/>
                  <a:pt x="14821" y="1968878"/>
                  <a:pt x="0" y="1843411"/>
                </a:cubicBezTo>
                <a:cubicBezTo>
                  <a:pt x="-14821" y="1717944"/>
                  <a:pt x="51998" y="1488740"/>
                  <a:pt x="0" y="1256337"/>
                </a:cubicBezTo>
                <a:cubicBezTo>
                  <a:pt x="-51998" y="1023934"/>
                  <a:pt x="67601" y="811807"/>
                  <a:pt x="0" y="669264"/>
                </a:cubicBezTo>
                <a:cubicBezTo>
                  <a:pt x="-67601" y="526721"/>
                  <a:pt x="46676" y="181427"/>
                  <a:pt x="0" y="0"/>
                </a:cubicBezTo>
                <a:close/>
              </a:path>
            </a:pathLst>
          </a:custGeom>
          <a:solidFill>
            <a:srgbClr val="F3ECDD"/>
          </a:solidFill>
          <a:ln w="19050">
            <a:solidFill>
              <a:schemeClr val="bg2">
                <a:lumMod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1117080347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далёком, тёплом детстве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все ребятишки возвращались с улицы домой к своим родным, чтобы провести время с близкими, а также полакомиться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любимыми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пирожками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или самым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сытным супом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от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бабушки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. Но не все интересуются, как у неё получаются такие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вкусные и особенные блюда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FE8F56B-6337-A37D-47CD-76BB119AAA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6" r="2222" b="14239"/>
          <a:stretch/>
        </p:blipFill>
        <p:spPr bwMode="auto">
          <a:xfrm>
            <a:off x="6437025" y="1838703"/>
            <a:ext cx="4797959" cy="4113045"/>
          </a:xfrm>
          <a:prstGeom prst="roundRect">
            <a:avLst>
              <a:gd name="adj" fmla="val 10190"/>
            </a:avLst>
          </a:prstGeom>
          <a:ln w="76200">
            <a:solidFill>
              <a:schemeClr val="bg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9089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bg2">
              <a:lumMod val="75000"/>
            </a:schemeClr>
          </a:fgClr>
          <a:bgClr>
            <a:schemeClr val="bg2">
              <a:lumMod val="90000"/>
            </a:schemeClr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1271D7-211D-58BE-7883-984134D94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2DD2A-4DA1-697B-CC9D-1BEDE2AD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760" y="393213"/>
            <a:ext cx="10058400" cy="13716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D7E560-7628-54E9-D527-C2C861056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698" y="1068853"/>
            <a:ext cx="10058400" cy="1294772"/>
          </a:xfrm>
          <a:custGeom>
            <a:avLst/>
            <a:gdLst>
              <a:gd name="connsiteX0" fmla="*/ 0 w 10058400"/>
              <a:gd name="connsiteY0" fmla="*/ 0 h 1294772"/>
              <a:gd name="connsiteX1" fmla="*/ 390503 w 10058400"/>
              <a:gd name="connsiteY1" fmla="*/ 0 h 1294772"/>
              <a:gd name="connsiteX2" fmla="*/ 781005 w 10058400"/>
              <a:gd name="connsiteY2" fmla="*/ 0 h 1294772"/>
              <a:gd name="connsiteX3" fmla="*/ 1573844 w 10058400"/>
              <a:gd name="connsiteY3" fmla="*/ 0 h 1294772"/>
              <a:gd name="connsiteX4" fmla="*/ 2064930 w 10058400"/>
              <a:gd name="connsiteY4" fmla="*/ 0 h 1294772"/>
              <a:gd name="connsiteX5" fmla="*/ 2857769 w 10058400"/>
              <a:gd name="connsiteY5" fmla="*/ 0 h 1294772"/>
              <a:gd name="connsiteX6" fmla="*/ 3248272 w 10058400"/>
              <a:gd name="connsiteY6" fmla="*/ 0 h 1294772"/>
              <a:gd name="connsiteX7" fmla="*/ 3638774 w 10058400"/>
              <a:gd name="connsiteY7" fmla="*/ 0 h 1294772"/>
              <a:gd name="connsiteX8" fmla="*/ 3928693 w 10058400"/>
              <a:gd name="connsiteY8" fmla="*/ 0 h 1294772"/>
              <a:gd name="connsiteX9" fmla="*/ 4620947 w 10058400"/>
              <a:gd name="connsiteY9" fmla="*/ 0 h 1294772"/>
              <a:gd name="connsiteX10" fmla="*/ 5212618 w 10058400"/>
              <a:gd name="connsiteY10" fmla="*/ 0 h 1294772"/>
              <a:gd name="connsiteX11" fmla="*/ 5502536 w 10058400"/>
              <a:gd name="connsiteY11" fmla="*/ 0 h 1294772"/>
              <a:gd name="connsiteX12" fmla="*/ 6094207 w 10058400"/>
              <a:gd name="connsiteY12" fmla="*/ 0 h 1294772"/>
              <a:gd name="connsiteX13" fmla="*/ 6685878 w 10058400"/>
              <a:gd name="connsiteY13" fmla="*/ 0 h 1294772"/>
              <a:gd name="connsiteX14" fmla="*/ 7277548 w 10058400"/>
              <a:gd name="connsiteY14" fmla="*/ 0 h 1294772"/>
              <a:gd name="connsiteX15" fmla="*/ 7567467 w 10058400"/>
              <a:gd name="connsiteY15" fmla="*/ 0 h 1294772"/>
              <a:gd name="connsiteX16" fmla="*/ 8259721 w 10058400"/>
              <a:gd name="connsiteY16" fmla="*/ 0 h 1294772"/>
              <a:gd name="connsiteX17" fmla="*/ 8650224 w 10058400"/>
              <a:gd name="connsiteY17" fmla="*/ 0 h 1294772"/>
              <a:gd name="connsiteX18" fmla="*/ 8940143 w 10058400"/>
              <a:gd name="connsiteY18" fmla="*/ 0 h 1294772"/>
              <a:gd name="connsiteX19" fmla="*/ 10058400 w 10058400"/>
              <a:gd name="connsiteY19" fmla="*/ 0 h 1294772"/>
              <a:gd name="connsiteX20" fmla="*/ 10058400 w 10058400"/>
              <a:gd name="connsiteY20" fmla="*/ 392748 h 1294772"/>
              <a:gd name="connsiteX21" fmla="*/ 10058400 w 10058400"/>
              <a:gd name="connsiteY21" fmla="*/ 798443 h 1294772"/>
              <a:gd name="connsiteX22" fmla="*/ 10058400 w 10058400"/>
              <a:gd name="connsiteY22" fmla="*/ 1294772 h 1294772"/>
              <a:gd name="connsiteX23" fmla="*/ 9366145 w 10058400"/>
              <a:gd name="connsiteY23" fmla="*/ 1294772 h 1294772"/>
              <a:gd name="connsiteX24" fmla="*/ 9076227 w 10058400"/>
              <a:gd name="connsiteY24" fmla="*/ 1294772 h 1294772"/>
              <a:gd name="connsiteX25" fmla="*/ 8685724 w 10058400"/>
              <a:gd name="connsiteY25" fmla="*/ 1294772 h 1294772"/>
              <a:gd name="connsiteX26" fmla="*/ 8295222 w 10058400"/>
              <a:gd name="connsiteY26" fmla="*/ 1294772 h 1294772"/>
              <a:gd name="connsiteX27" fmla="*/ 7904719 w 10058400"/>
              <a:gd name="connsiteY27" fmla="*/ 1294772 h 1294772"/>
              <a:gd name="connsiteX28" fmla="*/ 7313048 w 10058400"/>
              <a:gd name="connsiteY28" fmla="*/ 1294772 h 1294772"/>
              <a:gd name="connsiteX29" fmla="*/ 6620794 w 10058400"/>
              <a:gd name="connsiteY29" fmla="*/ 1294772 h 1294772"/>
              <a:gd name="connsiteX30" fmla="*/ 5827955 w 10058400"/>
              <a:gd name="connsiteY30" fmla="*/ 1294772 h 1294772"/>
              <a:gd name="connsiteX31" fmla="*/ 5236285 w 10058400"/>
              <a:gd name="connsiteY31" fmla="*/ 1294772 h 1294772"/>
              <a:gd name="connsiteX32" fmla="*/ 4644614 w 10058400"/>
              <a:gd name="connsiteY32" fmla="*/ 1294772 h 1294772"/>
              <a:gd name="connsiteX33" fmla="*/ 4254112 w 10058400"/>
              <a:gd name="connsiteY33" fmla="*/ 1294772 h 1294772"/>
              <a:gd name="connsiteX34" fmla="*/ 3964193 w 10058400"/>
              <a:gd name="connsiteY34" fmla="*/ 1294772 h 1294772"/>
              <a:gd name="connsiteX35" fmla="*/ 3674274 w 10058400"/>
              <a:gd name="connsiteY35" fmla="*/ 1294772 h 1294772"/>
              <a:gd name="connsiteX36" fmla="*/ 2982020 w 10058400"/>
              <a:gd name="connsiteY36" fmla="*/ 1294772 h 1294772"/>
              <a:gd name="connsiteX37" fmla="*/ 2692101 w 10058400"/>
              <a:gd name="connsiteY37" fmla="*/ 1294772 h 1294772"/>
              <a:gd name="connsiteX38" fmla="*/ 2402183 w 10058400"/>
              <a:gd name="connsiteY38" fmla="*/ 1294772 h 1294772"/>
              <a:gd name="connsiteX39" fmla="*/ 2011680 w 10058400"/>
              <a:gd name="connsiteY39" fmla="*/ 1294772 h 1294772"/>
              <a:gd name="connsiteX40" fmla="*/ 1520593 w 10058400"/>
              <a:gd name="connsiteY40" fmla="*/ 1294772 h 1294772"/>
              <a:gd name="connsiteX41" fmla="*/ 1230675 w 10058400"/>
              <a:gd name="connsiteY41" fmla="*/ 1294772 h 1294772"/>
              <a:gd name="connsiteX42" fmla="*/ 739588 w 10058400"/>
              <a:gd name="connsiteY42" fmla="*/ 1294772 h 1294772"/>
              <a:gd name="connsiteX43" fmla="*/ 0 w 10058400"/>
              <a:gd name="connsiteY43" fmla="*/ 1294772 h 1294772"/>
              <a:gd name="connsiteX44" fmla="*/ 0 w 10058400"/>
              <a:gd name="connsiteY44" fmla="*/ 863181 h 1294772"/>
              <a:gd name="connsiteX45" fmla="*/ 0 w 10058400"/>
              <a:gd name="connsiteY45" fmla="*/ 405695 h 1294772"/>
              <a:gd name="connsiteX46" fmla="*/ 0 w 10058400"/>
              <a:gd name="connsiteY46" fmla="*/ 0 h 129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058400" h="1294772" fill="none" extrusionOk="0">
                <a:moveTo>
                  <a:pt x="0" y="0"/>
                </a:moveTo>
                <a:cubicBezTo>
                  <a:pt x="183417" y="-22380"/>
                  <a:pt x="247121" y="38701"/>
                  <a:pt x="390503" y="0"/>
                </a:cubicBezTo>
                <a:cubicBezTo>
                  <a:pt x="533885" y="-38701"/>
                  <a:pt x="658569" y="6745"/>
                  <a:pt x="781005" y="0"/>
                </a:cubicBezTo>
                <a:cubicBezTo>
                  <a:pt x="903441" y="-6745"/>
                  <a:pt x="1304587" y="24354"/>
                  <a:pt x="1573844" y="0"/>
                </a:cubicBezTo>
                <a:cubicBezTo>
                  <a:pt x="1843101" y="-24354"/>
                  <a:pt x="1900070" y="51375"/>
                  <a:pt x="2064930" y="0"/>
                </a:cubicBezTo>
                <a:cubicBezTo>
                  <a:pt x="2229790" y="-51375"/>
                  <a:pt x="2676186" y="5330"/>
                  <a:pt x="2857769" y="0"/>
                </a:cubicBezTo>
                <a:cubicBezTo>
                  <a:pt x="3039352" y="-5330"/>
                  <a:pt x="3127527" y="23743"/>
                  <a:pt x="3248272" y="0"/>
                </a:cubicBezTo>
                <a:cubicBezTo>
                  <a:pt x="3369017" y="-23743"/>
                  <a:pt x="3555440" y="36338"/>
                  <a:pt x="3638774" y="0"/>
                </a:cubicBezTo>
                <a:cubicBezTo>
                  <a:pt x="3722108" y="-36338"/>
                  <a:pt x="3831002" y="5025"/>
                  <a:pt x="3928693" y="0"/>
                </a:cubicBezTo>
                <a:cubicBezTo>
                  <a:pt x="4026384" y="-5025"/>
                  <a:pt x="4283229" y="21669"/>
                  <a:pt x="4620947" y="0"/>
                </a:cubicBezTo>
                <a:cubicBezTo>
                  <a:pt x="4958665" y="-21669"/>
                  <a:pt x="5030533" y="7449"/>
                  <a:pt x="5212618" y="0"/>
                </a:cubicBezTo>
                <a:cubicBezTo>
                  <a:pt x="5394703" y="-7449"/>
                  <a:pt x="5397092" y="561"/>
                  <a:pt x="5502536" y="0"/>
                </a:cubicBezTo>
                <a:cubicBezTo>
                  <a:pt x="5607980" y="-561"/>
                  <a:pt x="5862763" y="7182"/>
                  <a:pt x="6094207" y="0"/>
                </a:cubicBezTo>
                <a:cubicBezTo>
                  <a:pt x="6325651" y="-7182"/>
                  <a:pt x="6448578" y="1462"/>
                  <a:pt x="6685878" y="0"/>
                </a:cubicBezTo>
                <a:cubicBezTo>
                  <a:pt x="6923178" y="-1462"/>
                  <a:pt x="7100494" y="64959"/>
                  <a:pt x="7277548" y="0"/>
                </a:cubicBezTo>
                <a:cubicBezTo>
                  <a:pt x="7454602" y="-64959"/>
                  <a:pt x="7483602" y="27233"/>
                  <a:pt x="7567467" y="0"/>
                </a:cubicBezTo>
                <a:cubicBezTo>
                  <a:pt x="7651332" y="-27233"/>
                  <a:pt x="7948670" y="45051"/>
                  <a:pt x="8259721" y="0"/>
                </a:cubicBezTo>
                <a:cubicBezTo>
                  <a:pt x="8570772" y="-45051"/>
                  <a:pt x="8554275" y="15731"/>
                  <a:pt x="8650224" y="0"/>
                </a:cubicBezTo>
                <a:cubicBezTo>
                  <a:pt x="8746173" y="-15731"/>
                  <a:pt x="8869899" y="23936"/>
                  <a:pt x="8940143" y="0"/>
                </a:cubicBezTo>
                <a:cubicBezTo>
                  <a:pt x="9010387" y="-23936"/>
                  <a:pt x="9800821" y="73759"/>
                  <a:pt x="10058400" y="0"/>
                </a:cubicBezTo>
                <a:cubicBezTo>
                  <a:pt x="10098537" y="118015"/>
                  <a:pt x="10045720" y="303238"/>
                  <a:pt x="10058400" y="392748"/>
                </a:cubicBezTo>
                <a:cubicBezTo>
                  <a:pt x="10071080" y="482258"/>
                  <a:pt x="10053312" y="604693"/>
                  <a:pt x="10058400" y="798443"/>
                </a:cubicBezTo>
                <a:cubicBezTo>
                  <a:pt x="10063488" y="992193"/>
                  <a:pt x="10032649" y="1113319"/>
                  <a:pt x="10058400" y="1294772"/>
                </a:cubicBezTo>
                <a:cubicBezTo>
                  <a:pt x="9721696" y="1334428"/>
                  <a:pt x="9653690" y="1280574"/>
                  <a:pt x="9366145" y="1294772"/>
                </a:cubicBezTo>
                <a:cubicBezTo>
                  <a:pt x="9078601" y="1308970"/>
                  <a:pt x="9142906" y="1275079"/>
                  <a:pt x="9076227" y="1294772"/>
                </a:cubicBezTo>
                <a:cubicBezTo>
                  <a:pt x="9009548" y="1314465"/>
                  <a:pt x="8799163" y="1252965"/>
                  <a:pt x="8685724" y="1294772"/>
                </a:cubicBezTo>
                <a:cubicBezTo>
                  <a:pt x="8572285" y="1336579"/>
                  <a:pt x="8434620" y="1293911"/>
                  <a:pt x="8295222" y="1294772"/>
                </a:cubicBezTo>
                <a:cubicBezTo>
                  <a:pt x="8155824" y="1295633"/>
                  <a:pt x="8057326" y="1290606"/>
                  <a:pt x="7904719" y="1294772"/>
                </a:cubicBezTo>
                <a:cubicBezTo>
                  <a:pt x="7752112" y="1298938"/>
                  <a:pt x="7554437" y="1276110"/>
                  <a:pt x="7313048" y="1294772"/>
                </a:cubicBezTo>
                <a:cubicBezTo>
                  <a:pt x="7071659" y="1313434"/>
                  <a:pt x="6871358" y="1291199"/>
                  <a:pt x="6620794" y="1294772"/>
                </a:cubicBezTo>
                <a:cubicBezTo>
                  <a:pt x="6370230" y="1298345"/>
                  <a:pt x="6202166" y="1264475"/>
                  <a:pt x="5827955" y="1294772"/>
                </a:cubicBezTo>
                <a:cubicBezTo>
                  <a:pt x="5453744" y="1325069"/>
                  <a:pt x="5445749" y="1224963"/>
                  <a:pt x="5236285" y="1294772"/>
                </a:cubicBezTo>
                <a:cubicBezTo>
                  <a:pt x="5026821" y="1364581"/>
                  <a:pt x="4802170" y="1270491"/>
                  <a:pt x="4644614" y="1294772"/>
                </a:cubicBezTo>
                <a:cubicBezTo>
                  <a:pt x="4487058" y="1319053"/>
                  <a:pt x="4422776" y="1259894"/>
                  <a:pt x="4254112" y="1294772"/>
                </a:cubicBezTo>
                <a:cubicBezTo>
                  <a:pt x="4085448" y="1329650"/>
                  <a:pt x="4095651" y="1279931"/>
                  <a:pt x="3964193" y="1294772"/>
                </a:cubicBezTo>
                <a:cubicBezTo>
                  <a:pt x="3832735" y="1309613"/>
                  <a:pt x="3740316" y="1266455"/>
                  <a:pt x="3674274" y="1294772"/>
                </a:cubicBezTo>
                <a:cubicBezTo>
                  <a:pt x="3608232" y="1323089"/>
                  <a:pt x="3136149" y="1258667"/>
                  <a:pt x="2982020" y="1294772"/>
                </a:cubicBezTo>
                <a:cubicBezTo>
                  <a:pt x="2827891" y="1330877"/>
                  <a:pt x="2780677" y="1291763"/>
                  <a:pt x="2692101" y="1294772"/>
                </a:cubicBezTo>
                <a:cubicBezTo>
                  <a:pt x="2603525" y="1297781"/>
                  <a:pt x="2507410" y="1260751"/>
                  <a:pt x="2402183" y="1294772"/>
                </a:cubicBezTo>
                <a:cubicBezTo>
                  <a:pt x="2296956" y="1328793"/>
                  <a:pt x="2174284" y="1258220"/>
                  <a:pt x="2011680" y="1294772"/>
                </a:cubicBezTo>
                <a:cubicBezTo>
                  <a:pt x="1849076" y="1331324"/>
                  <a:pt x="1660850" y="1248473"/>
                  <a:pt x="1520593" y="1294772"/>
                </a:cubicBezTo>
                <a:cubicBezTo>
                  <a:pt x="1380336" y="1341071"/>
                  <a:pt x="1318778" y="1267819"/>
                  <a:pt x="1230675" y="1294772"/>
                </a:cubicBezTo>
                <a:cubicBezTo>
                  <a:pt x="1142572" y="1321725"/>
                  <a:pt x="930185" y="1293740"/>
                  <a:pt x="739588" y="1294772"/>
                </a:cubicBezTo>
                <a:cubicBezTo>
                  <a:pt x="548991" y="1295804"/>
                  <a:pt x="357231" y="1268092"/>
                  <a:pt x="0" y="1294772"/>
                </a:cubicBezTo>
                <a:cubicBezTo>
                  <a:pt x="-23129" y="1102482"/>
                  <a:pt x="47044" y="1044711"/>
                  <a:pt x="0" y="863181"/>
                </a:cubicBezTo>
                <a:cubicBezTo>
                  <a:pt x="-47044" y="681651"/>
                  <a:pt x="5349" y="580394"/>
                  <a:pt x="0" y="405695"/>
                </a:cubicBezTo>
                <a:cubicBezTo>
                  <a:pt x="-5349" y="230996"/>
                  <a:pt x="39007" y="156582"/>
                  <a:pt x="0" y="0"/>
                </a:cubicBezTo>
                <a:close/>
              </a:path>
              <a:path w="10058400" h="1294772" stroke="0" extrusionOk="0">
                <a:moveTo>
                  <a:pt x="0" y="0"/>
                </a:moveTo>
                <a:cubicBezTo>
                  <a:pt x="130556" y="-11575"/>
                  <a:pt x="147614" y="7505"/>
                  <a:pt x="289919" y="0"/>
                </a:cubicBezTo>
                <a:cubicBezTo>
                  <a:pt x="432224" y="-7505"/>
                  <a:pt x="742464" y="34490"/>
                  <a:pt x="1082757" y="0"/>
                </a:cubicBezTo>
                <a:cubicBezTo>
                  <a:pt x="1423050" y="-34490"/>
                  <a:pt x="1258271" y="19520"/>
                  <a:pt x="1372676" y="0"/>
                </a:cubicBezTo>
                <a:cubicBezTo>
                  <a:pt x="1487081" y="-19520"/>
                  <a:pt x="2001797" y="10165"/>
                  <a:pt x="2165514" y="0"/>
                </a:cubicBezTo>
                <a:cubicBezTo>
                  <a:pt x="2329231" y="-10165"/>
                  <a:pt x="2603386" y="36027"/>
                  <a:pt x="2857769" y="0"/>
                </a:cubicBezTo>
                <a:cubicBezTo>
                  <a:pt x="3112153" y="-36027"/>
                  <a:pt x="3237388" y="57004"/>
                  <a:pt x="3449440" y="0"/>
                </a:cubicBezTo>
                <a:cubicBezTo>
                  <a:pt x="3661492" y="-57004"/>
                  <a:pt x="3702377" y="34717"/>
                  <a:pt x="3839942" y="0"/>
                </a:cubicBezTo>
                <a:cubicBezTo>
                  <a:pt x="3977507" y="-34717"/>
                  <a:pt x="4038445" y="22873"/>
                  <a:pt x="4129861" y="0"/>
                </a:cubicBezTo>
                <a:cubicBezTo>
                  <a:pt x="4221277" y="-22873"/>
                  <a:pt x="4337388" y="6205"/>
                  <a:pt x="4419779" y="0"/>
                </a:cubicBezTo>
                <a:cubicBezTo>
                  <a:pt x="4502170" y="-6205"/>
                  <a:pt x="4857515" y="62801"/>
                  <a:pt x="5112034" y="0"/>
                </a:cubicBezTo>
                <a:cubicBezTo>
                  <a:pt x="5366554" y="-62801"/>
                  <a:pt x="5548485" y="25255"/>
                  <a:pt x="5804288" y="0"/>
                </a:cubicBezTo>
                <a:cubicBezTo>
                  <a:pt x="6060091" y="-25255"/>
                  <a:pt x="6069526" y="51081"/>
                  <a:pt x="6295375" y="0"/>
                </a:cubicBezTo>
                <a:cubicBezTo>
                  <a:pt x="6521224" y="-51081"/>
                  <a:pt x="6843976" y="3235"/>
                  <a:pt x="6987630" y="0"/>
                </a:cubicBezTo>
                <a:cubicBezTo>
                  <a:pt x="7131284" y="-3235"/>
                  <a:pt x="7532089" y="64554"/>
                  <a:pt x="7780468" y="0"/>
                </a:cubicBezTo>
                <a:cubicBezTo>
                  <a:pt x="8028847" y="-64554"/>
                  <a:pt x="8160006" y="6003"/>
                  <a:pt x="8271555" y="0"/>
                </a:cubicBezTo>
                <a:cubicBezTo>
                  <a:pt x="8383104" y="-6003"/>
                  <a:pt x="8693786" y="5228"/>
                  <a:pt x="8963809" y="0"/>
                </a:cubicBezTo>
                <a:cubicBezTo>
                  <a:pt x="9233832" y="-5228"/>
                  <a:pt x="9829287" y="74232"/>
                  <a:pt x="10058400" y="0"/>
                </a:cubicBezTo>
                <a:cubicBezTo>
                  <a:pt x="10106059" y="187295"/>
                  <a:pt x="10020006" y="251471"/>
                  <a:pt x="10058400" y="418643"/>
                </a:cubicBezTo>
                <a:cubicBezTo>
                  <a:pt x="10096794" y="585815"/>
                  <a:pt x="10043721" y="755938"/>
                  <a:pt x="10058400" y="876129"/>
                </a:cubicBezTo>
                <a:cubicBezTo>
                  <a:pt x="10073079" y="996320"/>
                  <a:pt x="10041659" y="1087831"/>
                  <a:pt x="10058400" y="1294772"/>
                </a:cubicBezTo>
                <a:cubicBezTo>
                  <a:pt x="9895588" y="1307445"/>
                  <a:pt x="9846187" y="1280952"/>
                  <a:pt x="9667897" y="1294772"/>
                </a:cubicBezTo>
                <a:cubicBezTo>
                  <a:pt x="9489607" y="1308592"/>
                  <a:pt x="9413720" y="1261446"/>
                  <a:pt x="9277395" y="1294772"/>
                </a:cubicBezTo>
                <a:cubicBezTo>
                  <a:pt x="9141070" y="1328098"/>
                  <a:pt x="9064391" y="1280399"/>
                  <a:pt x="8987476" y="1294772"/>
                </a:cubicBezTo>
                <a:cubicBezTo>
                  <a:pt x="8910561" y="1309145"/>
                  <a:pt x="8617178" y="1286765"/>
                  <a:pt x="8496390" y="1294772"/>
                </a:cubicBezTo>
                <a:cubicBezTo>
                  <a:pt x="8375602" y="1302779"/>
                  <a:pt x="8199387" y="1260817"/>
                  <a:pt x="8005303" y="1294772"/>
                </a:cubicBezTo>
                <a:cubicBezTo>
                  <a:pt x="7811219" y="1328727"/>
                  <a:pt x="7745026" y="1280024"/>
                  <a:pt x="7614800" y="1294772"/>
                </a:cubicBezTo>
                <a:cubicBezTo>
                  <a:pt x="7484574" y="1309520"/>
                  <a:pt x="7419617" y="1260275"/>
                  <a:pt x="7324882" y="1294772"/>
                </a:cubicBezTo>
                <a:cubicBezTo>
                  <a:pt x="7230147" y="1329269"/>
                  <a:pt x="7006227" y="1239315"/>
                  <a:pt x="6833795" y="1294772"/>
                </a:cubicBezTo>
                <a:cubicBezTo>
                  <a:pt x="6661363" y="1350229"/>
                  <a:pt x="6327708" y="1265558"/>
                  <a:pt x="6141541" y="1294772"/>
                </a:cubicBezTo>
                <a:cubicBezTo>
                  <a:pt x="5955374" y="1323986"/>
                  <a:pt x="5928821" y="1274003"/>
                  <a:pt x="5851622" y="1294772"/>
                </a:cubicBezTo>
                <a:cubicBezTo>
                  <a:pt x="5774423" y="1315541"/>
                  <a:pt x="5526932" y="1277890"/>
                  <a:pt x="5360536" y="1294772"/>
                </a:cubicBezTo>
                <a:cubicBezTo>
                  <a:pt x="5194140" y="1311654"/>
                  <a:pt x="4997896" y="1255465"/>
                  <a:pt x="4768865" y="1294772"/>
                </a:cubicBezTo>
                <a:cubicBezTo>
                  <a:pt x="4539834" y="1334079"/>
                  <a:pt x="4366775" y="1284324"/>
                  <a:pt x="4076610" y="1294772"/>
                </a:cubicBezTo>
                <a:cubicBezTo>
                  <a:pt x="3786445" y="1305220"/>
                  <a:pt x="3678421" y="1205931"/>
                  <a:pt x="3283772" y="1294772"/>
                </a:cubicBezTo>
                <a:cubicBezTo>
                  <a:pt x="2889123" y="1383613"/>
                  <a:pt x="2820029" y="1270532"/>
                  <a:pt x="2692101" y="1294772"/>
                </a:cubicBezTo>
                <a:cubicBezTo>
                  <a:pt x="2564173" y="1319012"/>
                  <a:pt x="2528254" y="1269988"/>
                  <a:pt x="2402183" y="1294772"/>
                </a:cubicBezTo>
                <a:cubicBezTo>
                  <a:pt x="2276112" y="1319556"/>
                  <a:pt x="1850813" y="1221088"/>
                  <a:pt x="1609344" y="1294772"/>
                </a:cubicBezTo>
                <a:cubicBezTo>
                  <a:pt x="1367875" y="1368456"/>
                  <a:pt x="1138124" y="1265480"/>
                  <a:pt x="917089" y="1294772"/>
                </a:cubicBezTo>
                <a:cubicBezTo>
                  <a:pt x="696055" y="1324064"/>
                  <a:pt x="191890" y="1291898"/>
                  <a:pt x="0" y="1294772"/>
                </a:cubicBezTo>
                <a:cubicBezTo>
                  <a:pt x="-3333" y="1145227"/>
                  <a:pt x="5969" y="1066612"/>
                  <a:pt x="0" y="876129"/>
                </a:cubicBezTo>
                <a:cubicBezTo>
                  <a:pt x="-5969" y="685646"/>
                  <a:pt x="21429" y="646410"/>
                  <a:pt x="0" y="457486"/>
                </a:cubicBezTo>
                <a:cubicBezTo>
                  <a:pt x="-21429" y="268562"/>
                  <a:pt x="25814" y="110139"/>
                  <a:pt x="0" y="0"/>
                </a:cubicBezTo>
                <a:close/>
              </a:path>
            </a:pathLst>
          </a:custGeom>
          <a:solidFill>
            <a:srgbClr val="F3ECDD"/>
          </a:solidFill>
          <a:ln w="19050">
            <a:solidFill>
              <a:schemeClr val="bg2">
                <a:lumMod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1117080347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Нам удалось разузнать у наших бабушек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самые вкусные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и их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тайные рецепты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! В них преобладает как татарская, так и русская кухня.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8D1753B-116B-1EDA-2C39-137572F6F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37"/>
          <a:stretch/>
        </p:blipFill>
        <p:spPr bwMode="auto">
          <a:xfrm rot="5400000">
            <a:off x="4666104" y="-496100"/>
            <a:ext cx="2855588" cy="10058399"/>
          </a:xfrm>
          <a:prstGeom prst="roundRect">
            <a:avLst>
              <a:gd name="adj" fmla="val 10263"/>
            </a:avLst>
          </a:prstGeom>
          <a:ln w="76200">
            <a:solidFill>
              <a:schemeClr val="bg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474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9D9FA-5564-45BE-284A-EFCB6D0F6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133600"/>
            <a:ext cx="9068586" cy="2590800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Татарская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кухня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8F83DD-DF29-FB1D-F98E-0ED40F2808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0055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97C91-E5A6-C35C-A085-B45659998A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097466" y="528025"/>
            <a:ext cx="3499872" cy="651192"/>
          </a:xfrm>
          <a:custGeom>
            <a:avLst/>
            <a:gdLst>
              <a:gd name="connsiteX0" fmla="*/ 0 w 3499872"/>
              <a:gd name="connsiteY0" fmla="*/ 0 h 651192"/>
              <a:gd name="connsiteX1" fmla="*/ 513315 w 3499872"/>
              <a:gd name="connsiteY1" fmla="*/ 0 h 651192"/>
              <a:gd name="connsiteX2" fmla="*/ 1131625 w 3499872"/>
              <a:gd name="connsiteY2" fmla="*/ 0 h 651192"/>
              <a:gd name="connsiteX3" fmla="*/ 1784935 w 3499872"/>
              <a:gd name="connsiteY3" fmla="*/ 0 h 651192"/>
              <a:gd name="connsiteX4" fmla="*/ 2438244 w 3499872"/>
              <a:gd name="connsiteY4" fmla="*/ 0 h 651192"/>
              <a:gd name="connsiteX5" fmla="*/ 3499872 w 3499872"/>
              <a:gd name="connsiteY5" fmla="*/ 0 h 651192"/>
              <a:gd name="connsiteX6" fmla="*/ 3499872 w 3499872"/>
              <a:gd name="connsiteY6" fmla="*/ 325596 h 651192"/>
              <a:gd name="connsiteX7" fmla="*/ 3499872 w 3499872"/>
              <a:gd name="connsiteY7" fmla="*/ 651192 h 651192"/>
              <a:gd name="connsiteX8" fmla="*/ 2846563 w 3499872"/>
              <a:gd name="connsiteY8" fmla="*/ 651192 h 651192"/>
              <a:gd name="connsiteX9" fmla="*/ 2368247 w 3499872"/>
              <a:gd name="connsiteY9" fmla="*/ 651192 h 651192"/>
              <a:gd name="connsiteX10" fmla="*/ 1714937 w 3499872"/>
              <a:gd name="connsiteY10" fmla="*/ 651192 h 651192"/>
              <a:gd name="connsiteX11" fmla="*/ 1096627 w 3499872"/>
              <a:gd name="connsiteY11" fmla="*/ 651192 h 651192"/>
              <a:gd name="connsiteX12" fmla="*/ 0 w 3499872"/>
              <a:gd name="connsiteY12" fmla="*/ 651192 h 651192"/>
              <a:gd name="connsiteX13" fmla="*/ 0 w 3499872"/>
              <a:gd name="connsiteY13" fmla="*/ 325596 h 651192"/>
              <a:gd name="connsiteX14" fmla="*/ 0 w 3499872"/>
              <a:gd name="connsiteY14" fmla="*/ 0 h 65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99872" h="651192" fill="none" extrusionOk="0">
                <a:moveTo>
                  <a:pt x="0" y="0"/>
                </a:moveTo>
                <a:cubicBezTo>
                  <a:pt x="172674" y="-36147"/>
                  <a:pt x="327741" y="7301"/>
                  <a:pt x="513315" y="0"/>
                </a:cubicBezTo>
                <a:cubicBezTo>
                  <a:pt x="698889" y="-7301"/>
                  <a:pt x="836760" y="20694"/>
                  <a:pt x="1131625" y="0"/>
                </a:cubicBezTo>
                <a:cubicBezTo>
                  <a:pt x="1426490" y="-20694"/>
                  <a:pt x="1513741" y="33201"/>
                  <a:pt x="1784935" y="0"/>
                </a:cubicBezTo>
                <a:cubicBezTo>
                  <a:pt x="2056129" y="-33201"/>
                  <a:pt x="2268425" y="1036"/>
                  <a:pt x="2438244" y="0"/>
                </a:cubicBezTo>
                <a:cubicBezTo>
                  <a:pt x="2608063" y="-1036"/>
                  <a:pt x="2983716" y="115468"/>
                  <a:pt x="3499872" y="0"/>
                </a:cubicBezTo>
                <a:cubicBezTo>
                  <a:pt x="3529702" y="145867"/>
                  <a:pt x="3497012" y="248517"/>
                  <a:pt x="3499872" y="325596"/>
                </a:cubicBezTo>
                <a:cubicBezTo>
                  <a:pt x="3502732" y="402675"/>
                  <a:pt x="3463152" y="508643"/>
                  <a:pt x="3499872" y="651192"/>
                </a:cubicBezTo>
                <a:cubicBezTo>
                  <a:pt x="3276110" y="692774"/>
                  <a:pt x="3156300" y="584258"/>
                  <a:pt x="2846563" y="651192"/>
                </a:cubicBezTo>
                <a:cubicBezTo>
                  <a:pt x="2536826" y="718126"/>
                  <a:pt x="2519755" y="622101"/>
                  <a:pt x="2368247" y="651192"/>
                </a:cubicBezTo>
                <a:cubicBezTo>
                  <a:pt x="2216739" y="680283"/>
                  <a:pt x="1916294" y="585621"/>
                  <a:pt x="1714937" y="651192"/>
                </a:cubicBezTo>
                <a:cubicBezTo>
                  <a:pt x="1513580" y="716763"/>
                  <a:pt x="1269763" y="577844"/>
                  <a:pt x="1096627" y="651192"/>
                </a:cubicBezTo>
                <a:cubicBezTo>
                  <a:pt x="923491" y="724540"/>
                  <a:pt x="379541" y="616023"/>
                  <a:pt x="0" y="651192"/>
                </a:cubicBezTo>
                <a:cubicBezTo>
                  <a:pt x="-5852" y="535402"/>
                  <a:pt x="33469" y="392679"/>
                  <a:pt x="0" y="325596"/>
                </a:cubicBezTo>
                <a:cubicBezTo>
                  <a:pt x="-33469" y="258513"/>
                  <a:pt x="20874" y="91531"/>
                  <a:pt x="0" y="0"/>
                </a:cubicBezTo>
                <a:close/>
              </a:path>
              <a:path w="3499872" h="651192" stroke="0" extrusionOk="0">
                <a:moveTo>
                  <a:pt x="0" y="0"/>
                </a:moveTo>
                <a:cubicBezTo>
                  <a:pt x="168305" y="-41454"/>
                  <a:pt x="250318" y="9031"/>
                  <a:pt x="478316" y="0"/>
                </a:cubicBezTo>
                <a:cubicBezTo>
                  <a:pt x="706314" y="-9031"/>
                  <a:pt x="877487" y="16930"/>
                  <a:pt x="1026629" y="0"/>
                </a:cubicBezTo>
                <a:cubicBezTo>
                  <a:pt x="1175771" y="-16930"/>
                  <a:pt x="1353921" y="1987"/>
                  <a:pt x="1504945" y="0"/>
                </a:cubicBezTo>
                <a:cubicBezTo>
                  <a:pt x="1655969" y="-1987"/>
                  <a:pt x="1945723" y="2880"/>
                  <a:pt x="2123256" y="0"/>
                </a:cubicBezTo>
                <a:cubicBezTo>
                  <a:pt x="2300789" y="-2880"/>
                  <a:pt x="2483076" y="60975"/>
                  <a:pt x="2671569" y="0"/>
                </a:cubicBezTo>
                <a:cubicBezTo>
                  <a:pt x="2860062" y="-60975"/>
                  <a:pt x="3194721" y="37020"/>
                  <a:pt x="3499872" y="0"/>
                </a:cubicBezTo>
                <a:cubicBezTo>
                  <a:pt x="3529219" y="140685"/>
                  <a:pt x="3498891" y="254117"/>
                  <a:pt x="3499872" y="338620"/>
                </a:cubicBezTo>
                <a:cubicBezTo>
                  <a:pt x="3500853" y="423123"/>
                  <a:pt x="3493628" y="581372"/>
                  <a:pt x="3499872" y="651192"/>
                </a:cubicBezTo>
                <a:cubicBezTo>
                  <a:pt x="3261310" y="704364"/>
                  <a:pt x="3121314" y="589369"/>
                  <a:pt x="2916560" y="651192"/>
                </a:cubicBezTo>
                <a:cubicBezTo>
                  <a:pt x="2711806" y="713015"/>
                  <a:pt x="2508323" y="626750"/>
                  <a:pt x="2298249" y="651192"/>
                </a:cubicBezTo>
                <a:cubicBezTo>
                  <a:pt x="2088175" y="675634"/>
                  <a:pt x="1844398" y="642463"/>
                  <a:pt x="1714937" y="651192"/>
                </a:cubicBezTo>
                <a:cubicBezTo>
                  <a:pt x="1585476" y="659921"/>
                  <a:pt x="1241966" y="620771"/>
                  <a:pt x="1096627" y="651192"/>
                </a:cubicBezTo>
                <a:cubicBezTo>
                  <a:pt x="951288" y="681613"/>
                  <a:pt x="699978" y="586264"/>
                  <a:pt x="548313" y="651192"/>
                </a:cubicBezTo>
                <a:cubicBezTo>
                  <a:pt x="396648" y="716120"/>
                  <a:pt x="179927" y="611751"/>
                  <a:pt x="0" y="651192"/>
                </a:cubicBezTo>
                <a:cubicBezTo>
                  <a:pt x="-25019" y="549930"/>
                  <a:pt x="25738" y="409308"/>
                  <a:pt x="0" y="345132"/>
                </a:cubicBezTo>
                <a:cubicBezTo>
                  <a:pt x="-25738" y="280956"/>
                  <a:pt x="6567" y="83475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23944794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Кыстыбый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A99410-1BF2-46DC-6AAC-22EEC68DF8DB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285727" y="1895158"/>
            <a:ext cx="3123350" cy="3461933"/>
          </a:xfrm>
          <a:custGeom>
            <a:avLst/>
            <a:gdLst>
              <a:gd name="connsiteX0" fmla="*/ 0 w 3123350"/>
              <a:gd name="connsiteY0" fmla="*/ 0 h 3461933"/>
              <a:gd name="connsiteX1" fmla="*/ 520558 w 3123350"/>
              <a:gd name="connsiteY1" fmla="*/ 0 h 3461933"/>
              <a:gd name="connsiteX2" fmla="*/ 947416 w 3123350"/>
              <a:gd name="connsiteY2" fmla="*/ 0 h 3461933"/>
              <a:gd name="connsiteX3" fmla="*/ 1436741 w 3123350"/>
              <a:gd name="connsiteY3" fmla="*/ 0 h 3461933"/>
              <a:gd name="connsiteX4" fmla="*/ 1926066 w 3123350"/>
              <a:gd name="connsiteY4" fmla="*/ 0 h 3461933"/>
              <a:gd name="connsiteX5" fmla="*/ 2352924 w 3123350"/>
              <a:gd name="connsiteY5" fmla="*/ 0 h 3461933"/>
              <a:gd name="connsiteX6" fmla="*/ 3123350 w 3123350"/>
              <a:gd name="connsiteY6" fmla="*/ 0 h 3461933"/>
              <a:gd name="connsiteX7" fmla="*/ 3123350 w 3123350"/>
              <a:gd name="connsiteY7" fmla="*/ 542370 h 3461933"/>
              <a:gd name="connsiteX8" fmla="*/ 3123350 w 3123350"/>
              <a:gd name="connsiteY8" fmla="*/ 1084739 h 3461933"/>
              <a:gd name="connsiteX9" fmla="*/ 3123350 w 3123350"/>
              <a:gd name="connsiteY9" fmla="*/ 1627109 h 3461933"/>
              <a:gd name="connsiteX10" fmla="*/ 3123350 w 3123350"/>
              <a:gd name="connsiteY10" fmla="*/ 2100239 h 3461933"/>
              <a:gd name="connsiteX11" fmla="*/ 3123350 w 3123350"/>
              <a:gd name="connsiteY11" fmla="*/ 2573370 h 3461933"/>
              <a:gd name="connsiteX12" fmla="*/ 3123350 w 3123350"/>
              <a:gd name="connsiteY12" fmla="*/ 3461933 h 3461933"/>
              <a:gd name="connsiteX13" fmla="*/ 2665259 w 3123350"/>
              <a:gd name="connsiteY13" fmla="*/ 3461933 h 3461933"/>
              <a:gd name="connsiteX14" fmla="*/ 2144700 w 3123350"/>
              <a:gd name="connsiteY14" fmla="*/ 3461933 h 3461933"/>
              <a:gd name="connsiteX15" fmla="*/ 1686609 w 3123350"/>
              <a:gd name="connsiteY15" fmla="*/ 3461933 h 3461933"/>
              <a:gd name="connsiteX16" fmla="*/ 1259751 w 3123350"/>
              <a:gd name="connsiteY16" fmla="*/ 3461933 h 3461933"/>
              <a:gd name="connsiteX17" fmla="*/ 707959 w 3123350"/>
              <a:gd name="connsiteY17" fmla="*/ 3461933 h 3461933"/>
              <a:gd name="connsiteX18" fmla="*/ 0 w 3123350"/>
              <a:gd name="connsiteY18" fmla="*/ 3461933 h 3461933"/>
              <a:gd name="connsiteX19" fmla="*/ 0 w 3123350"/>
              <a:gd name="connsiteY19" fmla="*/ 2815706 h 3461933"/>
              <a:gd name="connsiteX20" fmla="*/ 0 w 3123350"/>
              <a:gd name="connsiteY20" fmla="*/ 2307955 h 3461933"/>
              <a:gd name="connsiteX21" fmla="*/ 0 w 3123350"/>
              <a:gd name="connsiteY21" fmla="*/ 1834824 h 3461933"/>
              <a:gd name="connsiteX22" fmla="*/ 0 w 3123350"/>
              <a:gd name="connsiteY22" fmla="*/ 1223216 h 3461933"/>
              <a:gd name="connsiteX23" fmla="*/ 0 w 3123350"/>
              <a:gd name="connsiteY23" fmla="*/ 611608 h 3461933"/>
              <a:gd name="connsiteX24" fmla="*/ 0 w 3123350"/>
              <a:gd name="connsiteY24" fmla="*/ 0 h 346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123350" h="3461933" fill="none" extrusionOk="0">
                <a:moveTo>
                  <a:pt x="0" y="0"/>
                </a:moveTo>
                <a:cubicBezTo>
                  <a:pt x="219455" y="-24650"/>
                  <a:pt x="313006" y="17577"/>
                  <a:pt x="520558" y="0"/>
                </a:cubicBezTo>
                <a:cubicBezTo>
                  <a:pt x="728110" y="-17577"/>
                  <a:pt x="769750" y="18496"/>
                  <a:pt x="947416" y="0"/>
                </a:cubicBezTo>
                <a:cubicBezTo>
                  <a:pt x="1125082" y="-18496"/>
                  <a:pt x="1318899" y="55940"/>
                  <a:pt x="1436741" y="0"/>
                </a:cubicBezTo>
                <a:cubicBezTo>
                  <a:pt x="1554583" y="-55940"/>
                  <a:pt x="1697230" y="57831"/>
                  <a:pt x="1926066" y="0"/>
                </a:cubicBezTo>
                <a:cubicBezTo>
                  <a:pt x="2154902" y="-57831"/>
                  <a:pt x="2140747" y="7705"/>
                  <a:pt x="2352924" y="0"/>
                </a:cubicBezTo>
                <a:cubicBezTo>
                  <a:pt x="2565101" y="-7705"/>
                  <a:pt x="2963769" y="44652"/>
                  <a:pt x="3123350" y="0"/>
                </a:cubicBezTo>
                <a:cubicBezTo>
                  <a:pt x="3184568" y="220658"/>
                  <a:pt x="3058515" y="337530"/>
                  <a:pt x="3123350" y="542370"/>
                </a:cubicBezTo>
                <a:cubicBezTo>
                  <a:pt x="3188185" y="747210"/>
                  <a:pt x="3103772" y="871018"/>
                  <a:pt x="3123350" y="1084739"/>
                </a:cubicBezTo>
                <a:cubicBezTo>
                  <a:pt x="3142928" y="1298460"/>
                  <a:pt x="3119490" y="1379038"/>
                  <a:pt x="3123350" y="1627109"/>
                </a:cubicBezTo>
                <a:cubicBezTo>
                  <a:pt x="3127210" y="1875180"/>
                  <a:pt x="3100086" y="1976880"/>
                  <a:pt x="3123350" y="2100239"/>
                </a:cubicBezTo>
                <a:cubicBezTo>
                  <a:pt x="3146614" y="2223598"/>
                  <a:pt x="3111077" y="2363702"/>
                  <a:pt x="3123350" y="2573370"/>
                </a:cubicBezTo>
                <a:cubicBezTo>
                  <a:pt x="3135623" y="2783038"/>
                  <a:pt x="3091001" y="3064399"/>
                  <a:pt x="3123350" y="3461933"/>
                </a:cubicBezTo>
                <a:cubicBezTo>
                  <a:pt x="2913035" y="3466963"/>
                  <a:pt x="2761901" y="3438308"/>
                  <a:pt x="2665259" y="3461933"/>
                </a:cubicBezTo>
                <a:cubicBezTo>
                  <a:pt x="2568617" y="3485558"/>
                  <a:pt x="2280691" y="3412812"/>
                  <a:pt x="2144700" y="3461933"/>
                </a:cubicBezTo>
                <a:cubicBezTo>
                  <a:pt x="2008709" y="3511054"/>
                  <a:pt x="1863334" y="3409268"/>
                  <a:pt x="1686609" y="3461933"/>
                </a:cubicBezTo>
                <a:cubicBezTo>
                  <a:pt x="1509884" y="3514598"/>
                  <a:pt x="1357319" y="3433021"/>
                  <a:pt x="1259751" y="3461933"/>
                </a:cubicBezTo>
                <a:cubicBezTo>
                  <a:pt x="1162183" y="3490845"/>
                  <a:pt x="947875" y="3456026"/>
                  <a:pt x="707959" y="3461933"/>
                </a:cubicBezTo>
                <a:cubicBezTo>
                  <a:pt x="468043" y="3467840"/>
                  <a:pt x="257796" y="3459061"/>
                  <a:pt x="0" y="3461933"/>
                </a:cubicBezTo>
                <a:cubicBezTo>
                  <a:pt x="-17069" y="3141167"/>
                  <a:pt x="6759" y="3122371"/>
                  <a:pt x="0" y="2815706"/>
                </a:cubicBezTo>
                <a:cubicBezTo>
                  <a:pt x="-6759" y="2509041"/>
                  <a:pt x="11651" y="2428650"/>
                  <a:pt x="0" y="2307955"/>
                </a:cubicBezTo>
                <a:cubicBezTo>
                  <a:pt x="-11651" y="2187260"/>
                  <a:pt x="12623" y="2011812"/>
                  <a:pt x="0" y="1834824"/>
                </a:cubicBezTo>
                <a:cubicBezTo>
                  <a:pt x="-12623" y="1657836"/>
                  <a:pt x="54275" y="1500979"/>
                  <a:pt x="0" y="1223216"/>
                </a:cubicBezTo>
                <a:cubicBezTo>
                  <a:pt x="-54275" y="945453"/>
                  <a:pt x="46027" y="822591"/>
                  <a:pt x="0" y="611608"/>
                </a:cubicBezTo>
                <a:cubicBezTo>
                  <a:pt x="-46027" y="400625"/>
                  <a:pt x="20695" y="267230"/>
                  <a:pt x="0" y="0"/>
                </a:cubicBezTo>
                <a:close/>
              </a:path>
              <a:path w="3123350" h="3461933" stroke="0" extrusionOk="0">
                <a:moveTo>
                  <a:pt x="0" y="0"/>
                </a:moveTo>
                <a:cubicBezTo>
                  <a:pt x="157232" y="-42067"/>
                  <a:pt x="457460" y="16245"/>
                  <a:pt x="583025" y="0"/>
                </a:cubicBezTo>
                <a:cubicBezTo>
                  <a:pt x="708590" y="-16245"/>
                  <a:pt x="805024" y="3620"/>
                  <a:pt x="1009883" y="0"/>
                </a:cubicBezTo>
                <a:cubicBezTo>
                  <a:pt x="1214742" y="-3620"/>
                  <a:pt x="1353395" y="34501"/>
                  <a:pt x="1561675" y="0"/>
                </a:cubicBezTo>
                <a:cubicBezTo>
                  <a:pt x="1769955" y="-34501"/>
                  <a:pt x="1855702" y="8755"/>
                  <a:pt x="1988533" y="0"/>
                </a:cubicBezTo>
                <a:cubicBezTo>
                  <a:pt x="2121364" y="-8755"/>
                  <a:pt x="2287363" y="13928"/>
                  <a:pt x="2415391" y="0"/>
                </a:cubicBezTo>
                <a:cubicBezTo>
                  <a:pt x="2543419" y="-13928"/>
                  <a:pt x="2791402" y="49606"/>
                  <a:pt x="3123350" y="0"/>
                </a:cubicBezTo>
                <a:cubicBezTo>
                  <a:pt x="3144739" y="228697"/>
                  <a:pt x="3077459" y="276022"/>
                  <a:pt x="3123350" y="507750"/>
                </a:cubicBezTo>
                <a:cubicBezTo>
                  <a:pt x="3169241" y="739478"/>
                  <a:pt x="3066896" y="937805"/>
                  <a:pt x="3123350" y="1050120"/>
                </a:cubicBezTo>
                <a:cubicBezTo>
                  <a:pt x="3179804" y="1162435"/>
                  <a:pt x="3106006" y="1425634"/>
                  <a:pt x="3123350" y="1523251"/>
                </a:cubicBezTo>
                <a:cubicBezTo>
                  <a:pt x="3140694" y="1620868"/>
                  <a:pt x="3109407" y="1883408"/>
                  <a:pt x="3123350" y="2100239"/>
                </a:cubicBezTo>
                <a:cubicBezTo>
                  <a:pt x="3137293" y="2317070"/>
                  <a:pt x="3108355" y="2548777"/>
                  <a:pt x="3123350" y="2711848"/>
                </a:cubicBezTo>
                <a:cubicBezTo>
                  <a:pt x="3138345" y="2874919"/>
                  <a:pt x="3039469" y="3138625"/>
                  <a:pt x="3123350" y="3461933"/>
                </a:cubicBezTo>
                <a:cubicBezTo>
                  <a:pt x="2975531" y="3478788"/>
                  <a:pt x="2657178" y="3392351"/>
                  <a:pt x="2540325" y="3461933"/>
                </a:cubicBezTo>
                <a:cubicBezTo>
                  <a:pt x="2423472" y="3531515"/>
                  <a:pt x="2241120" y="3439270"/>
                  <a:pt x="2082233" y="3461933"/>
                </a:cubicBezTo>
                <a:cubicBezTo>
                  <a:pt x="1923346" y="3484596"/>
                  <a:pt x="1817219" y="3415779"/>
                  <a:pt x="1592909" y="3461933"/>
                </a:cubicBezTo>
                <a:cubicBezTo>
                  <a:pt x="1368599" y="3508087"/>
                  <a:pt x="1275598" y="3424278"/>
                  <a:pt x="1103584" y="3461933"/>
                </a:cubicBezTo>
                <a:cubicBezTo>
                  <a:pt x="931570" y="3499588"/>
                  <a:pt x="710330" y="3427014"/>
                  <a:pt x="583025" y="3461933"/>
                </a:cubicBezTo>
                <a:cubicBezTo>
                  <a:pt x="455720" y="3496852"/>
                  <a:pt x="191917" y="3435807"/>
                  <a:pt x="0" y="3461933"/>
                </a:cubicBezTo>
                <a:cubicBezTo>
                  <a:pt x="-3362" y="3268451"/>
                  <a:pt x="12069" y="3174610"/>
                  <a:pt x="0" y="2954183"/>
                </a:cubicBezTo>
                <a:cubicBezTo>
                  <a:pt x="-12069" y="2733756"/>
                  <a:pt x="22778" y="2619933"/>
                  <a:pt x="0" y="2481052"/>
                </a:cubicBezTo>
                <a:cubicBezTo>
                  <a:pt x="-22778" y="2342171"/>
                  <a:pt x="9880" y="2150441"/>
                  <a:pt x="0" y="1973302"/>
                </a:cubicBezTo>
                <a:cubicBezTo>
                  <a:pt x="-9880" y="1796163"/>
                  <a:pt x="34691" y="1588922"/>
                  <a:pt x="0" y="1327074"/>
                </a:cubicBezTo>
                <a:cubicBezTo>
                  <a:pt x="-34691" y="1065226"/>
                  <a:pt x="57303" y="903165"/>
                  <a:pt x="0" y="750085"/>
                </a:cubicBezTo>
                <a:cubicBezTo>
                  <a:pt x="-57303" y="597005"/>
                  <a:pt x="3617" y="273581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73034798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Это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татарские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лепёшки, во внутрь которых обычно кладут начинку из картофельного пюре. Но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моя бабушка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их делает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по-особенному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!</a:t>
            </a:r>
          </a:p>
        </p:txBody>
      </p:sp>
      <p:pic>
        <p:nvPicPr>
          <p:cNvPr id="3082" name="Picture 10">
            <a:extLst>
              <a:ext uri="{FF2B5EF4-FFF2-40B4-BE49-F238E27FC236}">
                <a16:creationId xmlns:a16="http://schemas.microsoft.com/office/drawing/2014/main" id="{059E816E-7CCE-5BE1-D902-EBFA12765D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8" b="10505"/>
          <a:stretch/>
        </p:blipFill>
        <p:spPr bwMode="auto">
          <a:xfrm>
            <a:off x="696593" y="528025"/>
            <a:ext cx="6457634" cy="5801950"/>
          </a:xfrm>
          <a:prstGeom prst="roundRect">
            <a:avLst>
              <a:gd name="adj" fmla="val 9249"/>
            </a:avLst>
          </a:prstGeom>
          <a:ln w="76200">
            <a:solidFill>
              <a:schemeClr val="bg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696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bg2">
              <a:lumMod val="75000"/>
            </a:schemeClr>
          </a:fgClr>
          <a:bgClr>
            <a:schemeClr val="bg2">
              <a:lumMod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AC024-0162-E850-01D9-642FAA95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4896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Ингредиенты и процесс готовки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01B1F1-BA96-F3FA-50E0-D48407428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07920"/>
            <a:ext cx="3393440" cy="2042160"/>
          </a:xfrm>
          <a:custGeom>
            <a:avLst/>
            <a:gdLst>
              <a:gd name="connsiteX0" fmla="*/ 0 w 3393440"/>
              <a:gd name="connsiteY0" fmla="*/ 0 h 2042160"/>
              <a:gd name="connsiteX1" fmla="*/ 497705 w 3393440"/>
              <a:gd name="connsiteY1" fmla="*/ 0 h 2042160"/>
              <a:gd name="connsiteX2" fmla="*/ 961475 w 3393440"/>
              <a:gd name="connsiteY2" fmla="*/ 0 h 2042160"/>
              <a:gd name="connsiteX3" fmla="*/ 1459179 w 3393440"/>
              <a:gd name="connsiteY3" fmla="*/ 0 h 2042160"/>
              <a:gd name="connsiteX4" fmla="*/ 2024753 w 3393440"/>
              <a:gd name="connsiteY4" fmla="*/ 0 h 2042160"/>
              <a:gd name="connsiteX5" fmla="*/ 2556391 w 3393440"/>
              <a:gd name="connsiteY5" fmla="*/ 0 h 2042160"/>
              <a:gd name="connsiteX6" fmla="*/ 3393440 w 3393440"/>
              <a:gd name="connsiteY6" fmla="*/ 0 h 2042160"/>
              <a:gd name="connsiteX7" fmla="*/ 3393440 w 3393440"/>
              <a:gd name="connsiteY7" fmla="*/ 449275 h 2042160"/>
              <a:gd name="connsiteX8" fmla="*/ 3393440 w 3393440"/>
              <a:gd name="connsiteY8" fmla="*/ 959815 h 2042160"/>
              <a:gd name="connsiteX9" fmla="*/ 3393440 w 3393440"/>
              <a:gd name="connsiteY9" fmla="*/ 1449934 h 2042160"/>
              <a:gd name="connsiteX10" fmla="*/ 3393440 w 3393440"/>
              <a:gd name="connsiteY10" fmla="*/ 2042160 h 2042160"/>
              <a:gd name="connsiteX11" fmla="*/ 2895735 w 3393440"/>
              <a:gd name="connsiteY11" fmla="*/ 2042160 h 2042160"/>
              <a:gd name="connsiteX12" fmla="*/ 2431965 w 3393440"/>
              <a:gd name="connsiteY12" fmla="*/ 2042160 h 2042160"/>
              <a:gd name="connsiteX13" fmla="*/ 1832458 w 3393440"/>
              <a:gd name="connsiteY13" fmla="*/ 2042160 h 2042160"/>
              <a:gd name="connsiteX14" fmla="*/ 1368687 w 3393440"/>
              <a:gd name="connsiteY14" fmla="*/ 2042160 h 2042160"/>
              <a:gd name="connsiteX15" fmla="*/ 735245 w 3393440"/>
              <a:gd name="connsiteY15" fmla="*/ 2042160 h 2042160"/>
              <a:gd name="connsiteX16" fmla="*/ 0 w 3393440"/>
              <a:gd name="connsiteY16" fmla="*/ 2042160 h 2042160"/>
              <a:gd name="connsiteX17" fmla="*/ 0 w 3393440"/>
              <a:gd name="connsiteY17" fmla="*/ 1572463 h 2042160"/>
              <a:gd name="connsiteX18" fmla="*/ 0 w 3393440"/>
              <a:gd name="connsiteY18" fmla="*/ 1102766 h 2042160"/>
              <a:gd name="connsiteX19" fmla="*/ 0 w 3393440"/>
              <a:gd name="connsiteY19" fmla="*/ 633070 h 2042160"/>
              <a:gd name="connsiteX20" fmla="*/ 0 w 3393440"/>
              <a:gd name="connsiteY20" fmla="*/ 0 h 204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93440" h="2042160" fill="none" extrusionOk="0">
                <a:moveTo>
                  <a:pt x="0" y="0"/>
                </a:moveTo>
                <a:cubicBezTo>
                  <a:pt x="119208" y="-23764"/>
                  <a:pt x="269674" y="2883"/>
                  <a:pt x="497705" y="0"/>
                </a:cubicBezTo>
                <a:cubicBezTo>
                  <a:pt x="725737" y="-2883"/>
                  <a:pt x="752604" y="52171"/>
                  <a:pt x="961475" y="0"/>
                </a:cubicBezTo>
                <a:cubicBezTo>
                  <a:pt x="1170346" y="-52171"/>
                  <a:pt x="1327799" y="25010"/>
                  <a:pt x="1459179" y="0"/>
                </a:cubicBezTo>
                <a:cubicBezTo>
                  <a:pt x="1590559" y="-25010"/>
                  <a:pt x="1826674" y="23802"/>
                  <a:pt x="2024753" y="0"/>
                </a:cubicBezTo>
                <a:cubicBezTo>
                  <a:pt x="2222832" y="-23802"/>
                  <a:pt x="2367515" y="7224"/>
                  <a:pt x="2556391" y="0"/>
                </a:cubicBezTo>
                <a:cubicBezTo>
                  <a:pt x="2745267" y="-7224"/>
                  <a:pt x="3198300" y="60220"/>
                  <a:pt x="3393440" y="0"/>
                </a:cubicBezTo>
                <a:cubicBezTo>
                  <a:pt x="3441492" y="99429"/>
                  <a:pt x="3340855" y="347231"/>
                  <a:pt x="3393440" y="449275"/>
                </a:cubicBezTo>
                <a:cubicBezTo>
                  <a:pt x="3446025" y="551319"/>
                  <a:pt x="3367267" y="727622"/>
                  <a:pt x="3393440" y="959815"/>
                </a:cubicBezTo>
                <a:cubicBezTo>
                  <a:pt x="3419613" y="1192008"/>
                  <a:pt x="3337197" y="1334711"/>
                  <a:pt x="3393440" y="1449934"/>
                </a:cubicBezTo>
                <a:cubicBezTo>
                  <a:pt x="3449683" y="1565157"/>
                  <a:pt x="3336466" y="1779086"/>
                  <a:pt x="3393440" y="2042160"/>
                </a:cubicBezTo>
                <a:cubicBezTo>
                  <a:pt x="3270779" y="2062205"/>
                  <a:pt x="3031084" y="1986182"/>
                  <a:pt x="2895735" y="2042160"/>
                </a:cubicBezTo>
                <a:cubicBezTo>
                  <a:pt x="2760386" y="2098138"/>
                  <a:pt x="2648722" y="2015141"/>
                  <a:pt x="2431965" y="2042160"/>
                </a:cubicBezTo>
                <a:cubicBezTo>
                  <a:pt x="2215208" y="2069179"/>
                  <a:pt x="2083275" y="2034538"/>
                  <a:pt x="1832458" y="2042160"/>
                </a:cubicBezTo>
                <a:cubicBezTo>
                  <a:pt x="1581641" y="2049782"/>
                  <a:pt x="1534360" y="2029573"/>
                  <a:pt x="1368687" y="2042160"/>
                </a:cubicBezTo>
                <a:cubicBezTo>
                  <a:pt x="1203014" y="2054747"/>
                  <a:pt x="1009083" y="2035789"/>
                  <a:pt x="735245" y="2042160"/>
                </a:cubicBezTo>
                <a:cubicBezTo>
                  <a:pt x="461407" y="2048531"/>
                  <a:pt x="323124" y="2027951"/>
                  <a:pt x="0" y="2042160"/>
                </a:cubicBezTo>
                <a:cubicBezTo>
                  <a:pt x="-6245" y="1807805"/>
                  <a:pt x="32200" y="1671492"/>
                  <a:pt x="0" y="1572463"/>
                </a:cubicBezTo>
                <a:cubicBezTo>
                  <a:pt x="-32200" y="1473434"/>
                  <a:pt x="48569" y="1288768"/>
                  <a:pt x="0" y="1102766"/>
                </a:cubicBezTo>
                <a:cubicBezTo>
                  <a:pt x="-48569" y="916764"/>
                  <a:pt x="10754" y="824180"/>
                  <a:pt x="0" y="633070"/>
                </a:cubicBezTo>
                <a:cubicBezTo>
                  <a:pt x="-10754" y="441960"/>
                  <a:pt x="24193" y="158775"/>
                  <a:pt x="0" y="0"/>
                </a:cubicBezTo>
                <a:close/>
              </a:path>
              <a:path w="3393440" h="2042160" stroke="0" extrusionOk="0">
                <a:moveTo>
                  <a:pt x="0" y="0"/>
                </a:moveTo>
                <a:cubicBezTo>
                  <a:pt x="151203" y="-14132"/>
                  <a:pt x="396457" y="34217"/>
                  <a:pt x="599508" y="0"/>
                </a:cubicBezTo>
                <a:cubicBezTo>
                  <a:pt x="802559" y="-34217"/>
                  <a:pt x="866802" y="29715"/>
                  <a:pt x="1131147" y="0"/>
                </a:cubicBezTo>
                <a:cubicBezTo>
                  <a:pt x="1395492" y="-29715"/>
                  <a:pt x="1518937" y="18918"/>
                  <a:pt x="1662786" y="0"/>
                </a:cubicBezTo>
                <a:cubicBezTo>
                  <a:pt x="1806635" y="-18918"/>
                  <a:pt x="2018028" y="37270"/>
                  <a:pt x="2296228" y="0"/>
                </a:cubicBezTo>
                <a:cubicBezTo>
                  <a:pt x="2574428" y="-37270"/>
                  <a:pt x="2613125" y="7498"/>
                  <a:pt x="2759998" y="0"/>
                </a:cubicBezTo>
                <a:cubicBezTo>
                  <a:pt x="2906871" y="-7498"/>
                  <a:pt x="3081226" y="75820"/>
                  <a:pt x="3393440" y="0"/>
                </a:cubicBezTo>
                <a:cubicBezTo>
                  <a:pt x="3442416" y="164775"/>
                  <a:pt x="3349273" y="271206"/>
                  <a:pt x="3393440" y="530962"/>
                </a:cubicBezTo>
                <a:cubicBezTo>
                  <a:pt x="3437607" y="790718"/>
                  <a:pt x="3390296" y="866814"/>
                  <a:pt x="3393440" y="1082345"/>
                </a:cubicBezTo>
                <a:cubicBezTo>
                  <a:pt x="3396584" y="1297876"/>
                  <a:pt x="3391619" y="1402067"/>
                  <a:pt x="3393440" y="1531620"/>
                </a:cubicBezTo>
                <a:cubicBezTo>
                  <a:pt x="3395261" y="1661173"/>
                  <a:pt x="3377225" y="1795016"/>
                  <a:pt x="3393440" y="2042160"/>
                </a:cubicBezTo>
                <a:cubicBezTo>
                  <a:pt x="3245844" y="2055289"/>
                  <a:pt x="3057250" y="2034407"/>
                  <a:pt x="2861801" y="2042160"/>
                </a:cubicBezTo>
                <a:cubicBezTo>
                  <a:pt x="2666352" y="2049913"/>
                  <a:pt x="2589403" y="2029495"/>
                  <a:pt x="2364097" y="2042160"/>
                </a:cubicBezTo>
                <a:cubicBezTo>
                  <a:pt x="2138791" y="2054825"/>
                  <a:pt x="2002059" y="1981159"/>
                  <a:pt x="1798523" y="2042160"/>
                </a:cubicBezTo>
                <a:cubicBezTo>
                  <a:pt x="1594987" y="2103161"/>
                  <a:pt x="1417071" y="2035597"/>
                  <a:pt x="1266884" y="2042160"/>
                </a:cubicBezTo>
                <a:cubicBezTo>
                  <a:pt x="1116697" y="2048723"/>
                  <a:pt x="972158" y="1983149"/>
                  <a:pt x="735245" y="2042160"/>
                </a:cubicBezTo>
                <a:cubicBezTo>
                  <a:pt x="498332" y="2101171"/>
                  <a:pt x="364054" y="2040709"/>
                  <a:pt x="0" y="2042160"/>
                </a:cubicBezTo>
                <a:cubicBezTo>
                  <a:pt x="-30676" y="1946875"/>
                  <a:pt x="22267" y="1798660"/>
                  <a:pt x="0" y="1572463"/>
                </a:cubicBezTo>
                <a:cubicBezTo>
                  <a:pt x="-22267" y="1346266"/>
                  <a:pt x="20528" y="1249404"/>
                  <a:pt x="0" y="1102766"/>
                </a:cubicBezTo>
                <a:cubicBezTo>
                  <a:pt x="-20528" y="956128"/>
                  <a:pt x="42765" y="846934"/>
                  <a:pt x="0" y="612648"/>
                </a:cubicBezTo>
                <a:cubicBezTo>
                  <a:pt x="-42765" y="378362"/>
                  <a:pt x="32048" y="207295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2610120739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Мука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– около 300 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Вода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– 100 мл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Яйцо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– 1 шт.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Соль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– по вкусу.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79D3A-B36F-23C5-445B-956E9579A9EA}"/>
              </a:ext>
            </a:extLst>
          </p:cNvPr>
          <p:cNvSpPr txBox="1"/>
          <p:nvPr/>
        </p:nvSpPr>
        <p:spPr>
          <a:xfrm>
            <a:off x="4643120" y="1545279"/>
            <a:ext cx="7091680" cy="4893647"/>
          </a:xfrm>
          <a:custGeom>
            <a:avLst/>
            <a:gdLst>
              <a:gd name="connsiteX0" fmla="*/ 0 w 7091680"/>
              <a:gd name="connsiteY0" fmla="*/ 0 h 4893647"/>
              <a:gd name="connsiteX1" fmla="*/ 661890 w 7091680"/>
              <a:gd name="connsiteY1" fmla="*/ 0 h 4893647"/>
              <a:gd name="connsiteX2" fmla="*/ 1252863 w 7091680"/>
              <a:gd name="connsiteY2" fmla="*/ 0 h 4893647"/>
              <a:gd name="connsiteX3" fmla="*/ 1772920 w 7091680"/>
              <a:gd name="connsiteY3" fmla="*/ 0 h 4893647"/>
              <a:gd name="connsiteX4" fmla="*/ 2222060 w 7091680"/>
              <a:gd name="connsiteY4" fmla="*/ 0 h 4893647"/>
              <a:gd name="connsiteX5" fmla="*/ 2883950 w 7091680"/>
              <a:gd name="connsiteY5" fmla="*/ 0 h 4893647"/>
              <a:gd name="connsiteX6" fmla="*/ 3616757 w 7091680"/>
              <a:gd name="connsiteY6" fmla="*/ 0 h 4893647"/>
              <a:gd name="connsiteX7" fmla="*/ 3994980 w 7091680"/>
              <a:gd name="connsiteY7" fmla="*/ 0 h 4893647"/>
              <a:gd name="connsiteX8" fmla="*/ 4727787 w 7091680"/>
              <a:gd name="connsiteY8" fmla="*/ 0 h 4893647"/>
              <a:gd name="connsiteX9" fmla="*/ 5460594 w 7091680"/>
              <a:gd name="connsiteY9" fmla="*/ 0 h 4893647"/>
              <a:gd name="connsiteX10" fmla="*/ 5980650 w 7091680"/>
              <a:gd name="connsiteY10" fmla="*/ 0 h 4893647"/>
              <a:gd name="connsiteX11" fmla="*/ 6358873 w 7091680"/>
              <a:gd name="connsiteY11" fmla="*/ 0 h 4893647"/>
              <a:gd name="connsiteX12" fmla="*/ 7091680 w 7091680"/>
              <a:gd name="connsiteY12" fmla="*/ 0 h 4893647"/>
              <a:gd name="connsiteX13" fmla="*/ 7091680 w 7091680"/>
              <a:gd name="connsiteY13" fmla="*/ 445866 h 4893647"/>
              <a:gd name="connsiteX14" fmla="*/ 7091680 w 7091680"/>
              <a:gd name="connsiteY14" fmla="*/ 1087477 h 4893647"/>
              <a:gd name="connsiteX15" fmla="*/ 7091680 w 7091680"/>
              <a:gd name="connsiteY15" fmla="*/ 1631216 h 4893647"/>
              <a:gd name="connsiteX16" fmla="*/ 7091680 w 7091680"/>
              <a:gd name="connsiteY16" fmla="*/ 2223891 h 4893647"/>
              <a:gd name="connsiteX17" fmla="*/ 7091680 w 7091680"/>
              <a:gd name="connsiteY17" fmla="*/ 2816566 h 4893647"/>
              <a:gd name="connsiteX18" fmla="*/ 7091680 w 7091680"/>
              <a:gd name="connsiteY18" fmla="*/ 3458177 h 4893647"/>
              <a:gd name="connsiteX19" fmla="*/ 7091680 w 7091680"/>
              <a:gd name="connsiteY19" fmla="*/ 4050852 h 4893647"/>
              <a:gd name="connsiteX20" fmla="*/ 7091680 w 7091680"/>
              <a:gd name="connsiteY20" fmla="*/ 4893647 h 4893647"/>
              <a:gd name="connsiteX21" fmla="*/ 6500707 w 7091680"/>
              <a:gd name="connsiteY21" fmla="*/ 4893647 h 4893647"/>
              <a:gd name="connsiteX22" fmla="*/ 6051567 w 7091680"/>
              <a:gd name="connsiteY22" fmla="*/ 4893647 h 4893647"/>
              <a:gd name="connsiteX23" fmla="*/ 5673344 w 7091680"/>
              <a:gd name="connsiteY23" fmla="*/ 4893647 h 4893647"/>
              <a:gd name="connsiteX24" fmla="*/ 5082371 w 7091680"/>
              <a:gd name="connsiteY24" fmla="*/ 4893647 h 4893647"/>
              <a:gd name="connsiteX25" fmla="*/ 4491397 w 7091680"/>
              <a:gd name="connsiteY25" fmla="*/ 4893647 h 4893647"/>
              <a:gd name="connsiteX26" fmla="*/ 4113174 w 7091680"/>
              <a:gd name="connsiteY26" fmla="*/ 4893647 h 4893647"/>
              <a:gd name="connsiteX27" fmla="*/ 3380367 w 7091680"/>
              <a:gd name="connsiteY27" fmla="*/ 4893647 h 4893647"/>
              <a:gd name="connsiteX28" fmla="*/ 2931228 w 7091680"/>
              <a:gd name="connsiteY28" fmla="*/ 4893647 h 4893647"/>
              <a:gd name="connsiteX29" fmla="*/ 2198421 w 7091680"/>
              <a:gd name="connsiteY29" fmla="*/ 4893647 h 4893647"/>
              <a:gd name="connsiteX30" fmla="*/ 1678364 w 7091680"/>
              <a:gd name="connsiteY30" fmla="*/ 4893647 h 4893647"/>
              <a:gd name="connsiteX31" fmla="*/ 1300141 w 7091680"/>
              <a:gd name="connsiteY31" fmla="*/ 4893647 h 4893647"/>
              <a:gd name="connsiteX32" fmla="*/ 638251 w 7091680"/>
              <a:gd name="connsiteY32" fmla="*/ 4893647 h 4893647"/>
              <a:gd name="connsiteX33" fmla="*/ 0 w 7091680"/>
              <a:gd name="connsiteY33" fmla="*/ 4893647 h 4893647"/>
              <a:gd name="connsiteX34" fmla="*/ 0 w 7091680"/>
              <a:gd name="connsiteY34" fmla="*/ 4252036 h 4893647"/>
              <a:gd name="connsiteX35" fmla="*/ 0 w 7091680"/>
              <a:gd name="connsiteY35" fmla="*/ 3708297 h 4893647"/>
              <a:gd name="connsiteX36" fmla="*/ 0 w 7091680"/>
              <a:gd name="connsiteY36" fmla="*/ 3262431 h 4893647"/>
              <a:gd name="connsiteX37" fmla="*/ 0 w 7091680"/>
              <a:gd name="connsiteY37" fmla="*/ 2865502 h 4893647"/>
              <a:gd name="connsiteX38" fmla="*/ 0 w 7091680"/>
              <a:gd name="connsiteY38" fmla="*/ 2419637 h 4893647"/>
              <a:gd name="connsiteX39" fmla="*/ 0 w 7091680"/>
              <a:gd name="connsiteY39" fmla="*/ 1875898 h 4893647"/>
              <a:gd name="connsiteX40" fmla="*/ 0 w 7091680"/>
              <a:gd name="connsiteY40" fmla="*/ 1234287 h 4893647"/>
              <a:gd name="connsiteX41" fmla="*/ 0 w 7091680"/>
              <a:gd name="connsiteY41" fmla="*/ 690548 h 4893647"/>
              <a:gd name="connsiteX42" fmla="*/ 0 w 7091680"/>
              <a:gd name="connsiteY42" fmla="*/ 0 h 489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091680" h="4893647" fill="none" extrusionOk="0">
                <a:moveTo>
                  <a:pt x="0" y="0"/>
                </a:moveTo>
                <a:cubicBezTo>
                  <a:pt x="325628" y="-28673"/>
                  <a:pt x="341548" y="45357"/>
                  <a:pt x="661890" y="0"/>
                </a:cubicBezTo>
                <a:cubicBezTo>
                  <a:pt x="982232" y="-45357"/>
                  <a:pt x="1034431" y="35239"/>
                  <a:pt x="1252863" y="0"/>
                </a:cubicBezTo>
                <a:cubicBezTo>
                  <a:pt x="1471295" y="-35239"/>
                  <a:pt x="1605310" y="19873"/>
                  <a:pt x="1772920" y="0"/>
                </a:cubicBezTo>
                <a:cubicBezTo>
                  <a:pt x="1940530" y="-19873"/>
                  <a:pt x="2012522" y="50928"/>
                  <a:pt x="2222060" y="0"/>
                </a:cubicBezTo>
                <a:cubicBezTo>
                  <a:pt x="2431598" y="-50928"/>
                  <a:pt x="2662200" y="51956"/>
                  <a:pt x="2883950" y="0"/>
                </a:cubicBezTo>
                <a:cubicBezTo>
                  <a:pt x="3105700" y="-51956"/>
                  <a:pt x="3392872" y="32303"/>
                  <a:pt x="3616757" y="0"/>
                </a:cubicBezTo>
                <a:cubicBezTo>
                  <a:pt x="3840642" y="-32303"/>
                  <a:pt x="3911257" y="10015"/>
                  <a:pt x="3994980" y="0"/>
                </a:cubicBezTo>
                <a:cubicBezTo>
                  <a:pt x="4078703" y="-10015"/>
                  <a:pt x="4576331" y="30194"/>
                  <a:pt x="4727787" y="0"/>
                </a:cubicBezTo>
                <a:cubicBezTo>
                  <a:pt x="4879243" y="-30194"/>
                  <a:pt x="5111068" y="863"/>
                  <a:pt x="5460594" y="0"/>
                </a:cubicBezTo>
                <a:cubicBezTo>
                  <a:pt x="5810120" y="-863"/>
                  <a:pt x="5739782" y="8100"/>
                  <a:pt x="5980650" y="0"/>
                </a:cubicBezTo>
                <a:cubicBezTo>
                  <a:pt x="6221518" y="-8100"/>
                  <a:pt x="6266908" y="15856"/>
                  <a:pt x="6358873" y="0"/>
                </a:cubicBezTo>
                <a:cubicBezTo>
                  <a:pt x="6450838" y="-15856"/>
                  <a:pt x="6899958" y="61252"/>
                  <a:pt x="7091680" y="0"/>
                </a:cubicBezTo>
                <a:cubicBezTo>
                  <a:pt x="7132106" y="222776"/>
                  <a:pt x="7052185" y="260643"/>
                  <a:pt x="7091680" y="445866"/>
                </a:cubicBezTo>
                <a:cubicBezTo>
                  <a:pt x="7131175" y="631089"/>
                  <a:pt x="7025137" y="838115"/>
                  <a:pt x="7091680" y="1087477"/>
                </a:cubicBezTo>
                <a:cubicBezTo>
                  <a:pt x="7158223" y="1336839"/>
                  <a:pt x="7086874" y="1367349"/>
                  <a:pt x="7091680" y="1631216"/>
                </a:cubicBezTo>
                <a:cubicBezTo>
                  <a:pt x="7096486" y="1895083"/>
                  <a:pt x="7058238" y="2083072"/>
                  <a:pt x="7091680" y="2223891"/>
                </a:cubicBezTo>
                <a:cubicBezTo>
                  <a:pt x="7125122" y="2364711"/>
                  <a:pt x="7065089" y="2597185"/>
                  <a:pt x="7091680" y="2816566"/>
                </a:cubicBezTo>
                <a:cubicBezTo>
                  <a:pt x="7118271" y="3035947"/>
                  <a:pt x="7071933" y="3279326"/>
                  <a:pt x="7091680" y="3458177"/>
                </a:cubicBezTo>
                <a:cubicBezTo>
                  <a:pt x="7111427" y="3637028"/>
                  <a:pt x="7041049" y="3780191"/>
                  <a:pt x="7091680" y="4050852"/>
                </a:cubicBezTo>
                <a:cubicBezTo>
                  <a:pt x="7142311" y="4321513"/>
                  <a:pt x="7050690" y="4555898"/>
                  <a:pt x="7091680" y="4893647"/>
                </a:cubicBezTo>
                <a:cubicBezTo>
                  <a:pt x="6881812" y="4935290"/>
                  <a:pt x="6757676" y="4864478"/>
                  <a:pt x="6500707" y="4893647"/>
                </a:cubicBezTo>
                <a:cubicBezTo>
                  <a:pt x="6243738" y="4922816"/>
                  <a:pt x="6233380" y="4848077"/>
                  <a:pt x="6051567" y="4893647"/>
                </a:cubicBezTo>
                <a:cubicBezTo>
                  <a:pt x="5869754" y="4939217"/>
                  <a:pt x="5751074" y="4870936"/>
                  <a:pt x="5673344" y="4893647"/>
                </a:cubicBezTo>
                <a:cubicBezTo>
                  <a:pt x="5595614" y="4916358"/>
                  <a:pt x="5340861" y="4891085"/>
                  <a:pt x="5082371" y="4893647"/>
                </a:cubicBezTo>
                <a:cubicBezTo>
                  <a:pt x="4823881" y="4896209"/>
                  <a:pt x="4708739" y="4877019"/>
                  <a:pt x="4491397" y="4893647"/>
                </a:cubicBezTo>
                <a:cubicBezTo>
                  <a:pt x="4274055" y="4910275"/>
                  <a:pt x="4218696" y="4878134"/>
                  <a:pt x="4113174" y="4893647"/>
                </a:cubicBezTo>
                <a:cubicBezTo>
                  <a:pt x="4007652" y="4909160"/>
                  <a:pt x="3613529" y="4815555"/>
                  <a:pt x="3380367" y="4893647"/>
                </a:cubicBezTo>
                <a:cubicBezTo>
                  <a:pt x="3147205" y="4971739"/>
                  <a:pt x="3082082" y="4866770"/>
                  <a:pt x="2931228" y="4893647"/>
                </a:cubicBezTo>
                <a:cubicBezTo>
                  <a:pt x="2780374" y="4920524"/>
                  <a:pt x="2404123" y="4810491"/>
                  <a:pt x="2198421" y="4893647"/>
                </a:cubicBezTo>
                <a:cubicBezTo>
                  <a:pt x="1992719" y="4976803"/>
                  <a:pt x="1859534" y="4888310"/>
                  <a:pt x="1678364" y="4893647"/>
                </a:cubicBezTo>
                <a:cubicBezTo>
                  <a:pt x="1497194" y="4898984"/>
                  <a:pt x="1483309" y="4858245"/>
                  <a:pt x="1300141" y="4893647"/>
                </a:cubicBezTo>
                <a:cubicBezTo>
                  <a:pt x="1116973" y="4929049"/>
                  <a:pt x="777218" y="4875912"/>
                  <a:pt x="638251" y="4893647"/>
                </a:cubicBezTo>
                <a:cubicBezTo>
                  <a:pt x="499284" y="4911382"/>
                  <a:pt x="296840" y="4848199"/>
                  <a:pt x="0" y="4893647"/>
                </a:cubicBezTo>
                <a:cubicBezTo>
                  <a:pt x="-64307" y="4654909"/>
                  <a:pt x="34696" y="4455067"/>
                  <a:pt x="0" y="4252036"/>
                </a:cubicBezTo>
                <a:cubicBezTo>
                  <a:pt x="-34696" y="4049005"/>
                  <a:pt x="3108" y="3887510"/>
                  <a:pt x="0" y="3708297"/>
                </a:cubicBezTo>
                <a:cubicBezTo>
                  <a:pt x="-3108" y="3529084"/>
                  <a:pt x="51541" y="3400351"/>
                  <a:pt x="0" y="3262431"/>
                </a:cubicBezTo>
                <a:cubicBezTo>
                  <a:pt x="-51541" y="3124511"/>
                  <a:pt x="3139" y="3005127"/>
                  <a:pt x="0" y="2865502"/>
                </a:cubicBezTo>
                <a:cubicBezTo>
                  <a:pt x="-3139" y="2725877"/>
                  <a:pt x="48169" y="2632001"/>
                  <a:pt x="0" y="2419637"/>
                </a:cubicBezTo>
                <a:cubicBezTo>
                  <a:pt x="-48169" y="2207274"/>
                  <a:pt x="30650" y="1995070"/>
                  <a:pt x="0" y="1875898"/>
                </a:cubicBezTo>
                <a:cubicBezTo>
                  <a:pt x="-30650" y="1756726"/>
                  <a:pt x="44959" y="1427538"/>
                  <a:pt x="0" y="1234287"/>
                </a:cubicBezTo>
                <a:cubicBezTo>
                  <a:pt x="-44959" y="1041036"/>
                  <a:pt x="45321" y="905422"/>
                  <a:pt x="0" y="690548"/>
                </a:cubicBezTo>
                <a:cubicBezTo>
                  <a:pt x="-45321" y="475674"/>
                  <a:pt x="8471" y="274347"/>
                  <a:pt x="0" y="0"/>
                </a:cubicBezTo>
                <a:close/>
              </a:path>
              <a:path w="7091680" h="4893647" stroke="0" extrusionOk="0">
                <a:moveTo>
                  <a:pt x="0" y="0"/>
                </a:moveTo>
                <a:cubicBezTo>
                  <a:pt x="306025" y="-16962"/>
                  <a:pt x="424377" y="4452"/>
                  <a:pt x="661890" y="0"/>
                </a:cubicBezTo>
                <a:cubicBezTo>
                  <a:pt x="899403" y="-4452"/>
                  <a:pt x="1011299" y="15737"/>
                  <a:pt x="1252863" y="0"/>
                </a:cubicBezTo>
                <a:cubicBezTo>
                  <a:pt x="1494427" y="-15737"/>
                  <a:pt x="1661051" y="45174"/>
                  <a:pt x="1772920" y="0"/>
                </a:cubicBezTo>
                <a:cubicBezTo>
                  <a:pt x="1884789" y="-45174"/>
                  <a:pt x="2189968" y="59062"/>
                  <a:pt x="2505727" y="0"/>
                </a:cubicBezTo>
                <a:cubicBezTo>
                  <a:pt x="2821486" y="-59062"/>
                  <a:pt x="2910509" y="10967"/>
                  <a:pt x="3096700" y="0"/>
                </a:cubicBezTo>
                <a:cubicBezTo>
                  <a:pt x="3282891" y="-10967"/>
                  <a:pt x="3396869" y="25342"/>
                  <a:pt x="3545840" y="0"/>
                </a:cubicBezTo>
                <a:cubicBezTo>
                  <a:pt x="3694811" y="-25342"/>
                  <a:pt x="3832636" y="60432"/>
                  <a:pt x="4065897" y="0"/>
                </a:cubicBezTo>
                <a:cubicBezTo>
                  <a:pt x="4299158" y="-60432"/>
                  <a:pt x="4473277" y="28338"/>
                  <a:pt x="4798703" y="0"/>
                </a:cubicBezTo>
                <a:cubicBezTo>
                  <a:pt x="5124129" y="-28338"/>
                  <a:pt x="5035955" y="46490"/>
                  <a:pt x="5247843" y="0"/>
                </a:cubicBezTo>
                <a:cubicBezTo>
                  <a:pt x="5459731" y="-46490"/>
                  <a:pt x="5531541" y="39422"/>
                  <a:pt x="5626066" y="0"/>
                </a:cubicBezTo>
                <a:cubicBezTo>
                  <a:pt x="5720591" y="-39422"/>
                  <a:pt x="5831353" y="6901"/>
                  <a:pt x="6004289" y="0"/>
                </a:cubicBezTo>
                <a:cubicBezTo>
                  <a:pt x="6177225" y="-6901"/>
                  <a:pt x="6700999" y="101026"/>
                  <a:pt x="7091680" y="0"/>
                </a:cubicBezTo>
                <a:cubicBezTo>
                  <a:pt x="7146161" y="141032"/>
                  <a:pt x="7044556" y="443945"/>
                  <a:pt x="7091680" y="641611"/>
                </a:cubicBezTo>
                <a:cubicBezTo>
                  <a:pt x="7138804" y="839277"/>
                  <a:pt x="7038989" y="892278"/>
                  <a:pt x="7091680" y="1087477"/>
                </a:cubicBezTo>
                <a:cubicBezTo>
                  <a:pt x="7144371" y="1282676"/>
                  <a:pt x="7049291" y="1599765"/>
                  <a:pt x="7091680" y="1729089"/>
                </a:cubicBezTo>
                <a:cubicBezTo>
                  <a:pt x="7134069" y="1858413"/>
                  <a:pt x="7062924" y="2156643"/>
                  <a:pt x="7091680" y="2272827"/>
                </a:cubicBezTo>
                <a:cubicBezTo>
                  <a:pt x="7120436" y="2389011"/>
                  <a:pt x="7055282" y="2652085"/>
                  <a:pt x="7091680" y="2816566"/>
                </a:cubicBezTo>
                <a:cubicBezTo>
                  <a:pt x="7128078" y="2981047"/>
                  <a:pt x="7058985" y="3071293"/>
                  <a:pt x="7091680" y="3213495"/>
                </a:cubicBezTo>
                <a:cubicBezTo>
                  <a:pt x="7124375" y="3355697"/>
                  <a:pt x="7083065" y="3589222"/>
                  <a:pt x="7091680" y="3806170"/>
                </a:cubicBezTo>
                <a:cubicBezTo>
                  <a:pt x="7100295" y="4023119"/>
                  <a:pt x="7058049" y="4023183"/>
                  <a:pt x="7091680" y="4203099"/>
                </a:cubicBezTo>
                <a:cubicBezTo>
                  <a:pt x="7125311" y="4383015"/>
                  <a:pt x="7082911" y="4642957"/>
                  <a:pt x="7091680" y="4893647"/>
                </a:cubicBezTo>
                <a:cubicBezTo>
                  <a:pt x="6920892" y="4946877"/>
                  <a:pt x="6806041" y="4885873"/>
                  <a:pt x="6642540" y="4893647"/>
                </a:cubicBezTo>
                <a:cubicBezTo>
                  <a:pt x="6479039" y="4901421"/>
                  <a:pt x="6375822" y="4856825"/>
                  <a:pt x="6264317" y="4893647"/>
                </a:cubicBezTo>
                <a:cubicBezTo>
                  <a:pt x="6152812" y="4930469"/>
                  <a:pt x="6004613" y="4839757"/>
                  <a:pt x="5815178" y="4893647"/>
                </a:cubicBezTo>
                <a:cubicBezTo>
                  <a:pt x="5625743" y="4947537"/>
                  <a:pt x="5497064" y="4837683"/>
                  <a:pt x="5224204" y="4893647"/>
                </a:cubicBezTo>
                <a:cubicBezTo>
                  <a:pt x="4951344" y="4949611"/>
                  <a:pt x="4771886" y="4890203"/>
                  <a:pt x="4562314" y="4893647"/>
                </a:cubicBezTo>
                <a:cubicBezTo>
                  <a:pt x="4352742" y="4897091"/>
                  <a:pt x="4049524" y="4864424"/>
                  <a:pt x="3900424" y="4893647"/>
                </a:cubicBezTo>
                <a:cubicBezTo>
                  <a:pt x="3751324" y="4922870"/>
                  <a:pt x="3697074" y="4854594"/>
                  <a:pt x="3522201" y="4893647"/>
                </a:cubicBezTo>
                <a:cubicBezTo>
                  <a:pt x="3347328" y="4932700"/>
                  <a:pt x="3278626" y="4867820"/>
                  <a:pt x="3073061" y="4893647"/>
                </a:cubicBezTo>
                <a:cubicBezTo>
                  <a:pt x="2867496" y="4919474"/>
                  <a:pt x="2727825" y="4845473"/>
                  <a:pt x="2623922" y="4893647"/>
                </a:cubicBezTo>
                <a:cubicBezTo>
                  <a:pt x="2520019" y="4941821"/>
                  <a:pt x="2345282" y="4872275"/>
                  <a:pt x="2245699" y="4893647"/>
                </a:cubicBezTo>
                <a:cubicBezTo>
                  <a:pt x="2146116" y="4915019"/>
                  <a:pt x="1922878" y="4885479"/>
                  <a:pt x="1725642" y="4893647"/>
                </a:cubicBezTo>
                <a:cubicBezTo>
                  <a:pt x="1528406" y="4901815"/>
                  <a:pt x="1336163" y="4871319"/>
                  <a:pt x="992835" y="4893647"/>
                </a:cubicBezTo>
                <a:cubicBezTo>
                  <a:pt x="649507" y="4915975"/>
                  <a:pt x="437675" y="4794022"/>
                  <a:pt x="0" y="4893647"/>
                </a:cubicBezTo>
                <a:cubicBezTo>
                  <a:pt x="-4350" y="4797608"/>
                  <a:pt x="3481" y="4543807"/>
                  <a:pt x="0" y="4447781"/>
                </a:cubicBezTo>
                <a:cubicBezTo>
                  <a:pt x="-3481" y="4351755"/>
                  <a:pt x="33153" y="4172519"/>
                  <a:pt x="0" y="3904043"/>
                </a:cubicBezTo>
                <a:cubicBezTo>
                  <a:pt x="-33153" y="3635567"/>
                  <a:pt x="6565" y="3552003"/>
                  <a:pt x="0" y="3458177"/>
                </a:cubicBezTo>
                <a:cubicBezTo>
                  <a:pt x="-6565" y="3364351"/>
                  <a:pt x="57057" y="3069402"/>
                  <a:pt x="0" y="2914439"/>
                </a:cubicBezTo>
                <a:cubicBezTo>
                  <a:pt x="-57057" y="2759476"/>
                  <a:pt x="24994" y="2558989"/>
                  <a:pt x="0" y="2419637"/>
                </a:cubicBezTo>
                <a:cubicBezTo>
                  <a:pt x="-24994" y="2280285"/>
                  <a:pt x="44353" y="2040244"/>
                  <a:pt x="0" y="1924834"/>
                </a:cubicBezTo>
                <a:cubicBezTo>
                  <a:pt x="-44353" y="1809424"/>
                  <a:pt x="48032" y="1656945"/>
                  <a:pt x="0" y="1478969"/>
                </a:cubicBezTo>
                <a:cubicBezTo>
                  <a:pt x="-48032" y="1300993"/>
                  <a:pt x="21884" y="1232945"/>
                  <a:pt x="0" y="1082040"/>
                </a:cubicBezTo>
                <a:cubicBezTo>
                  <a:pt x="-21884" y="931135"/>
                  <a:pt x="18313" y="765791"/>
                  <a:pt x="0" y="489365"/>
                </a:cubicBezTo>
                <a:cubicBezTo>
                  <a:pt x="-18313" y="212940"/>
                  <a:pt x="846" y="190842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59502321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На стол высыпаем муку в виде горки, в центре которой делаем ямочку. В эту ямку разбиваем яйцо и выливаем 150 мл воды, месим тесто руками. После добавляем остатки воды и домешиваем тесто. Из теста формируем длинную колбаску и разрезаем её на равные части, из них раскатываем лепёшки. Жарим их на  сковороде на среднем огне.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Особенность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данных лепёшек заключается в том, что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бабушка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не добавляет в них начинку, а сверху посыпает солью, из-за чего они становятся солёными.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5E16391-1A8A-656E-9429-39DD6A072AC3}"/>
              </a:ext>
            </a:extLst>
          </p:cNvPr>
          <p:cNvCxnSpPr/>
          <p:nvPr/>
        </p:nvCxnSpPr>
        <p:spPr>
          <a:xfrm>
            <a:off x="4257040" y="1545279"/>
            <a:ext cx="0" cy="489364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1958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38443E4-236A-65F9-0110-7CE53C97F8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91E86-26B5-53A8-723D-AA1D922C9A1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097466" y="528025"/>
            <a:ext cx="3311611" cy="651192"/>
          </a:xfrm>
          <a:custGeom>
            <a:avLst/>
            <a:gdLst>
              <a:gd name="connsiteX0" fmla="*/ 0 w 3311611"/>
              <a:gd name="connsiteY0" fmla="*/ 0 h 651192"/>
              <a:gd name="connsiteX1" fmla="*/ 485703 w 3311611"/>
              <a:gd name="connsiteY1" fmla="*/ 0 h 651192"/>
              <a:gd name="connsiteX2" fmla="*/ 1070754 w 3311611"/>
              <a:gd name="connsiteY2" fmla="*/ 0 h 651192"/>
              <a:gd name="connsiteX3" fmla="*/ 1688922 w 3311611"/>
              <a:gd name="connsiteY3" fmla="*/ 0 h 651192"/>
              <a:gd name="connsiteX4" fmla="*/ 2307089 w 3311611"/>
              <a:gd name="connsiteY4" fmla="*/ 0 h 651192"/>
              <a:gd name="connsiteX5" fmla="*/ 3311611 w 3311611"/>
              <a:gd name="connsiteY5" fmla="*/ 0 h 651192"/>
              <a:gd name="connsiteX6" fmla="*/ 3311611 w 3311611"/>
              <a:gd name="connsiteY6" fmla="*/ 325596 h 651192"/>
              <a:gd name="connsiteX7" fmla="*/ 3311611 w 3311611"/>
              <a:gd name="connsiteY7" fmla="*/ 651192 h 651192"/>
              <a:gd name="connsiteX8" fmla="*/ 2693444 w 3311611"/>
              <a:gd name="connsiteY8" fmla="*/ 651192 h 651192"/>
              <a:gd name="connsiteX9" fmla="*/ 2240857 w 3311611"/>
              <a:gd name="connsiteY9" fmla="*/ 651192 h 651192"/>
              <a:gd name="connsiteX10" fmla="*/ 1622689 w 3311611"/>
              <a:gd name="connsiteY10" fmla="*/ 651192 h 651192"/>
              <a:gd name="connsiteX11" fmla="*/ 1037638 w 3311611"/>
              <a:gd name="connsiteY11" fmla="*/ 651192 h 651192"/>
              <a:gd name="connsiteX12" fmla="*/ 0 w 3311611"/>
              <a:gd name="connsiteY12" fmla="*/ 651192 h 651192"/>
              <a:gd name="connsiteX13" fmla="*/ 0 w 3311611"/>
              <a:gd name="connsiteY13" fmla="*/ 325596 h 651192"/>
              <a:gd name="connsiteX14" fmla="*/ 0 w 3311611"/>
              <a:gd name="connsiteY14" fmla="*/ 0 h 65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11611" h="651192" fill="none" extrusionOk="0">
                <a:moveTo>
                  <a:pt x="0" y="0"/>
                </a:moveTo>
                <a:cubicBezTo>
                  <a:pt x="122369" y="-4573"/>
                  <a:pt x="279288" y="31114"/>
                  <a:pt x="485703" y="0"/>
                </a:cubicBezTo>
                <a:cubicBezTo>
                  <a:pt x="692118" y="-31114"/>
                  <a:pt x="909831" y="14253"/>
                  <a:pt x="1070754" y="0"/>
                </a:cubicBezTo>
                <a:cubicBezTo>
                  <a:pt x="1231677" y="-14253"/>
                  <a:pt x="1560694" y="36614"/>
                  <a:pt x="1688922" y="0"/>
                </a:cubicBezTo>
                <a:cubicBezTo>
                  <a:pt x="1817150" y="-36614"/>
                  <a:pt x="2174948" y="66809"/>
                  <a:pt x="2307089" y="0"/>
                </a:cubicBezTo>
                <a:cubicBezTo>
                  <a:pt x="2439230" y="-66809"/>
                  <a:pt x="3094814" y="82437"/>
                  <a:pt x="3311611" y="0"/>
                </a:cubicBezTo>
                <a:cubicBezTo>
                  <a:pt x="3341441" y="145867"/>
                  <a:pt x="3308751" y="248517"/>
                  <a:pt x="3311611" y="325596"/>
                </a:cubicBezTo>
                <a:cubicBezTo>
                  <a:pt x="3314471" y="402675"/>
                  <a:pt x="3274891" y="508643"/>
                  <a:pt x="3311611" y="651192"/>
                </a:cubicBezTo>
                <a:cubicBezTo>
                  <a:pt x="3016688" y="713713"/>
                  <a:pt x="2905757" y="639772"/>
                  <a:pt x="2693444" y="651192"/>
                </a:cubicBezTo>
                <a:cubicBezTo>
                  <a:pt x="2481131" y="662612"/>
                  <a:pt x="2452686" y="623077"/>
                  <a:pt x="2240857" y="651192"/>
                </a:cubicBezTo>
                <a:cubicBezTo>
                  <a:pt x="2029028" y="679307"/>
                  <a:pt x="1784601" y="584282"/>
                  <a:pt x="1622689" y="651192"/>
                </a:cubicBezTo>
                <a:cubicBezTo>
                  <a:pt x="1460777" y="718102"/>
                  <a:pt x="1295610" y="603002"/>
                  <a:pt x="1037638" y="651192"/>
                </a:cubicBezTo>
                <a:cubicBezTo>
                  <a:pt x="779666" y="699382"/>
                  <a:pt x="270593" y="528948"/>
                  <a:pt x="0" y="651192"/>
                </a:cubicBezTo>
                <a:cubicBezTo>
                  <a:pt x="-5852" y="535402"/>
                  <a:pt x="33469" y="392679"/>
                  <a:pt x="0" y="325596"/>
                </a:cubicBezTo>
                <a:cubicBezTo>
                  <a:pt x="-33469" y="258513"/>
                  <a:pt x="20874" y="91531"/>
                  <a:pt x="0" y="0"/>
                </a:cubicBezTo>
                <a:close/>
              </a:path>
              <a:path w="3311611" h="651192" stroke="0" extrusionOk="0">
                <a:moveTo>
                  <a:pt x="0" y="0"/>
                </a:moveTo>
                <a:cubicBezTo>
                  <a:pt x="134830" y="-38299"/>
                  <a:pt x="265939" y="27034"/>
                  <a:pt x="452587" y="0"/>
                </a:cubicBezTo>
                <a:cubicBezTo>
                  <a:pt x="639235" y="-27034"/>
                  <a:pt x="779822" y="40683"/>
                  <a:pt x="971406" y="0"/>
                </a:cubicBezTo>
                <a:cubicBezTo>
                  <a:pt x="1162990" y="-40683"/>
                  <a:pt x="1217649" y="7452"/>
                  <a:pt x="1423993" y="0"/>
                </a:cubicBezTo>
                <a:cubicBezTo>
                  <a:pt x="1630337" y="-7452"/>
                  <a:pt x="1796064" y="67991"/>
                  <a:pt x="2009044" y="0"/>
                </a:cubicBezTo>
                <a:cubicBezTo>
                  <a:pt x="2222024" y="-67991"/>
                  <a:pt x="2412171" y="36429"/>
                  <a:pt x="2527863" y="0"/>
                </a:cubicBezTo>
                <a:cubicBezTo>
                  <a:pt x="2643555" y="-36429"/>
                  <a:pt x="3114658" y="27068"/>
                  <a:pt x="3311611" y="0"/>
                </a:cubicBezTo>
                <a:cubicBezTo>
                  <a:pt x="3340958" y="140685"/>
                  <a:pt x="3310630" y="254117"/>
                  <a:pt x="3311611" y="338620"/>
                </a:cubicBezTo>
                <a:cubicBezTo>
                  <a:pt x="3312592" y="423123"/>
                  <a:pt x="3305367" y="581372"/>
                  <a:pt x="3311611" y="651192"/>
                </a:cubicBezTo>
                <a:cubicBezTo>
                  <a:pt x="3064016" y="688363"/>
                  <a:pt x="2990573" y="612720"/>
                  <a:pt x="2759676" y="651192"/>
                </a:cubicBezTo>
                <a:cubicBezTo>
                  <a:pt x="2528780" y="689664"/>
                  <a:pt x="2292506" y="604529"/>
                  <a:pt x="2174625" y="651192"/>
                </a:cubicBezTo>
                <a:cubicBezTo>
                  <a:pt x="2056744" y="697855"/>
                  <a:pt x="1759274" y="624192"/>
                  <a:pt x="1622689" y="651192"/>
                </a:cubicBezTo>
                <a:cubicBezTo>
                  <a:pt x="1486104" y="678192"/>
                  <a:pt x="1174697" y="650927"/>
                  <a:pt x="1037638" y="651192"/>
                </a:cubicBezTo>
                <a:cubicBezTo>
                  <a:pt x="900579" y="651457"/>
                  <a:pt x="646235" y="635663"/>
                  <a:pt x="518819" y="651192"/>
                </a:cubicBezTo>
                <a:cubicBezTo>
                  <a:pt x="391403" y="666721"/>
                  <a:pt x="178336" y="605442"/>
                  <a:pt x="0" y="651192"/>
                </a:cubicBezTo>
                <a:cubicBezTo>
                  <a:pt x="-25019" y="549930"/>
                  <a:pt x="25738" y="409308"/>
                  <a:pt x="0" y="345132"/>
                </a:cubicBezTo>
                <a:cubicBezTo>
                  <a:pt x="-25738" y="280956"/>
                  <a:pt x="6567" y="83475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823944794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Эчпочмак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34B457-4C93-CEE9-605C-5E6AADE317D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191596" y="2157805"/>
            <a:ext cx="3123350" cy="3095130"/>
          </a:xfrm>
          <a:custGeom>
            <a:avLst/>
            <a:gdLst>
              <a:gd name="connsiteX0" fmla="*/ 0 w 3123350"/>
              <a:gd name="connsiteY0" fmla="*/ 0 h 3095130"/>
              <a:gd name="connsiteX1" fmla="*/ 520558 w 3123350"/>
              <a:gd name="connsiteY1" fmla="*/ 0 h 3095130"/>
              <a:gd name="connsiteX2" fmla="*/ 947416 w 3123350"/>
              <a:gd name="connsiteY2" fmla="*/ 0 h 3095130"/>
              <a:gd name="connsiteX3" fmla="*/ 1436741 w 3123350"/>
              <a:gd name="connsiteY3" fmla="*/ 0 h 3095130"/>
              <a:gd name="connsiteX4" fmla="*/ 1926066 w 3123350"/>
              <a:gd name="connsiteY4" fmla="*/ 0 h 3095130"/>
              <a:gd name="connsiteX5" fmla="*/ 2352924 w 3123350"/>
              <a:gd name="connsiteY5" fmla="*/ 0 h 3095130"/>
              <a:gd name="connsiteX6" fmla="*/ 3123350 w 3123350"/>
              <a:gd name="connsiteY6" fmla="*/ 0 h 3095130"/>
              <a:gd name="connsiteX7" fmla="*/ 3123350 w 3123350"/>
              <a:gd name="connsiteY7" fmla="*/ 484904 h 3095130"/>
              <a:gd name="connsiteX8" fmla="*/ 3123350 w 3123350"/>
              <a:gd name="connsiteY8" fmla="*/ 969807 h 3095130"/>
              <a:gd name="connsiteX9" fmla="*/ 3123350 w 3123350"/>
              <a:gd name="connsiteY9" fmla="*/ 1454711 h 3095130"/>
              <a:gd name="connsiteX10" fmla="*/ 3123350 w 3123350"/>
              <a:gd name="connsiteY10" fmla="*/ 1877712 h 3095130"/>
              <a:gd name="connsiteX11" fmla="*/ 3123350 w 3123350"/>
              <a:gd name="connsiteY11" fmla="*/ 2300713 h 3095130"/>
              <a:gd name="connsiteX12" fmla="*/ 3123350 w 3123350"/>
              <a:gd name="connsiteY12" fmla="*/ 3095130 h 3095130"/>
              <a:gd name="connsiteX13" fmla="*/ 2665259 w 3123350"/>
              <a:gd name="connsiteY13" fmla="*/ 3095130 h 3095130"/>
              <a:gd name="connsiteX14" fmla="*/ 2144700 w 3123350"/>
              <a:gd name="connsiteY14" fmla="*/ 3095130 h 3095130"/>
              <a:gd name="connsiteX15" fmla="*/ 1686609 w 3123350"/>
              <a:gd name="connsiteY15" fmla="*/ 3095130 h 3095130"/>
              <a:gd name="connsiteX16" fmla="*/ 1259751 w 3123350"/>
              <a:gd name="connsiteY16" fmla="*/ 3095130 h 3095130"/>
              <a:gd name="connsiteX17" fmla="*/ 707959 w 3123350"/>
              <a:gd name="connsiteY17" fmla="*/ 3095130 h 3095130"/>
              <a:gd name="connsiteX18" fmla="*/ 0 w 3123350"/>
              <a:gd name="connsiteY18" fmla="*/ 3095130 h 3095130"/>
              <a:gd name="connsiteX19" fmla="*/ 0 w 3123350"/>
              <a:gd name="connsiteY19" fmla="*/ 2517372 h 3095130"/>
              <a:gd name="connsiteX20" fmla="*/ 0 w 3123350"/>
              <a:gd name="connsiteY20" fmla="*/ 2063420 h 3095130"/>
              <a:gd name="connsiteX21" fmla="*/ 0 w 3123350"/>
              <a:gd name="connsiteY21" fmla="*/ 1640419 h 3095130"/>
              <a:gd name="connsiteX22" fmla="*/ 0 w 3123350"/>
              <a:gd name="connsiteY22" fmla="*/ 1093613 h 3095130"/>
              <a:gd name="connsiteX23" fmla="*/ 0 w 3123350"/>
              <a:gd name="connsiteY23" fmla="*/ 546806 h 3095130"/>
              <a:gd name="connsiteX24" fmla="*/ 0 w 3123350"/>
              <a:gd name="connsiteY24" fmla="*/ 0 h 30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123350" h="3095130" fill="none" extrusionOk="0">
                <a:moveTo>
                  <a:pt x="0" y="0"/>
                </a:moveTo>
                <a:cubicBezTo>
                  <a:pt x="219455" y="-24650"/>
                  <a:pt x="313006" y="17577"/>
                  <a:pt x="520558" y="0"/>
                </a:cubicBezTo>
                <a:cubicBezTo>
                  <a:pt x="728110" y="-17577"/>
                  <a:pt x="769750" y="18496"/>
                  <a:pt x="947416" y="0"/>
                </a:cubicBezTo>
                <a:cubicBezTo>
                  <a:pt x="1125082" y="-18496"/>
                  <a:pt x="1318899" y="55940"/>
                  <a:pt x="1436741" y="0"/>
                </a:cubicBezTo>
                <a:cubicBezTo>
                  <a:pt x="1554583" y="-55940"/>
                  <a:pt x="1697230" y="57831"/>
                  <a:pt x="1926066" y="0"/>
                </a:cubicBezTo>
                <a:cubicBezTo>
                  <a:pt x="2154902" y="-57831"/>
                  <a:pt x="2140747" y="7705"/>
                  <a:pt x="2352924" y="0"/>
                </a:cubicBezTo>
                <a:cubicBezTo>
                  <a:pt x="2565101" y="-7705"/>
                  <a:pt x="2963769" y="44652"/>
                  <a:pt x="3123350" y="0"/>
                </a:cubicBezTo>
                <a:cubicBezTo>
                  <a:pt x="3170901" y="178491"/>
                  <a:pt x="3089541" y="378746"/>
                  <a:pt x="3123350" y="484904"/>
                </a:cubicBezTo>
                <a:cubicBezTo>
                  <a:pt x="3157159" y="591062"/>
                  <a:pt x="3100256" y="841876"/>
                  <a:pt x="3123350" y="969807"/>
                </a:cubicBezTo>
                <a:cubicBezTo>
                  <a:pt x="3146444" y="1097738"/>
                  <a:pt x="3088302" y="1318021"/>
                  <a:pt x="3123350" y="1454711"/>
                </a:cubicBezTo>
                <a:cubicBezTo>
                  <a:pt x="3158398" y="1591401"/>
                  <a:pt x="3103776" y="1784572"/>
                  <a:pt x="3123350" y="1877712"/>
                </a:cubicBezTo>
                <a:cubicBezTo>
                  <a:pt x="3142924" y="1970852"/>
                  <a:pt x="3116660" y="2215004"/>
                  <a:pt x="3123350" y="2300713"/>
                </a:cubicBezTo>
                <a:cubicBezTo>
                  <a:pt x="3130040" y="2386422"/>
                  <a:pt x="3067785" y="2817833"/>
                  <a:pt x="3123350" y="3095130"/>
                </a:cubicBezTo>
                <a:cubicBezTo>
                  <a:pt x="2913035" y="3100160"/>
                  <a:pt x="2761901" y="3071505"/>
                  <a:pt x="2665259" y="3095130"/>
                </a:cubicBezTo>
                <a:cubicBezTo>
                  <a:pt x="2568617" y="3118755"/>
                  <a:pt x="2280691" y="3046009"/>
                  <a:pt x="2144700" y="3095130"/>
                </a:cubicBezTo>
                <a:cubicBezTo>
                  <a:pt x="2008709" y="3144251"/>
                  <a:pt x="1863334" y="3042465"/>
                  <a:pt x="1686609" y="3095130"/>
                </a:cubicBezTo>
                <a:cubicBezTo>
                  <a:pt x="1509884" y="3147795"/>
                  <a:pt x="1357319" y="3066218"/>
                  <a:pt x="1259751" y="3095130"/>
                </a:cubicBezTo>
                <a:cubicBezTo>
                  <a:pt x="1162183" y="3124042"/>
                  <a:pt x="947875" y="3089223"/>
                  <a:pt x="707959" y="3095130"/>
                </a:cubicBezTo>
                <a:cubicBezTo>
                  <a:pt x="468043" y="3101037"/>
                  <a:pt x="257796" y="3092258"/>
                  <a:pt x="0" y="3095130"/>
                </a:cubicBezTo>
                <a:cubicBezTo>
                  <a:pt x="-3709" y="2817861"/>
                  <a:pt x="65057" y="2735999"/>
                  <a:pt x="0" y="2517372"/>
                </a:cubicBezTo>
                <a:cubicBezTo>
                  <a:pt x="-65057" y="2298745"/>
                  <a:pt x="20309" y="2160582"/>
                  <a:pt x="0" y="2063420"/>
                </a:cubicBezTo>
                <a:cubicBezTo>
                  <a:pt x="-20309" y="1966258"/>
                  <a:pt x="13111" y="1820303"/>
                  <a:pt x="0" y="1640419"/>
                </a:cubicBezTo>
                <a:cubicBezTo>
                  <a:pt x="-13111" y="1460535"/>
                  <a:pt x="62099" y="1332497"/>
                  <a:pt x="0" y="1093613"/>
                </a:cubicBezTo>
                <a:cubicBezTo>
                  <a:pt x="-62099" y="854729"/>
                  <a:pt x="51859" y="718601"/>
                  <a:pt x="0" y="546806"/>
                </a:cubicBezTo>
                <a:cubicBezTo>
                  <a:pt x="-51859" y="375011"/>
                  <a:pt x="32580" y="120021"/>
                  <a:pt x="0" y="0"/>
                </a:cubicBezTo>
                <a:close/>
              </a:path>
              <a:path w="3123350" h="3095130" stroke="0" extrusionOk="0">
                <a:moveTo>
                  <a:pt x="0" y="0"/>
                </a:moveTo>
                <a:cubicBezTo>
                  <a:pt x="157232" y="-42067"/>
                  <a:pt x="457460" y="16245"/>
                  <a:pt x="583025" y="0"/>
                </a:cubicBezTo>
                <a:cubicBezTo>
                  <a:pt x="708590" y="-16245"/>
                  <a:pt x="805024" y="3620"/>
                  <a:pt x="1009883" y="0"/>
                </a:cubicBezTo>
                <a:cubicBezTo>
                  <a:pt x="1214742" y="-3620"/>
                  <a:pt x="1353395" y="34501"/>
                  <a:pt x="1561675" y="0"/>
                </a:cubicBezTo>
                <a:cubicBezTo>
                  <a:pt x="1769955" y="-34501"/>
                  <a:pt x="1855702" y="8755"/>
                  <a:pt x="1988533" y="0"/>
                </a:cubicBezTo>
                <a:cubicBezTo>
                  <a:pt x="2121364" y="-8755"/>
                  <a:pt x="2287363" y="13928"/>
                  <a:pt x="2415391" y="0"/>
                </a:cubicBezTo>
                <a:cubicBezTo>
                  <a:pt x="2543419" y="-13928"/>
                  <a:pt x="2791402" y="49606"/>
                  <a:pt x="3123350" y="0"/>
                </a:cubicBezTo>
                <a:cubicBezTo>
                  <a:pt x="3172480" y="92731"/>
                  <a:pt x="3073734" y="277562"/>
                  <a:pt x="3123350" y="453952"/>
                </a:cubicBezTo>
                <a:cubicBezTo>
                  <a:pt x="3172966" y="630342"/>
                  <a:pt x="3087639" y="818785"/>
                  <a:pt x="3123350" y="938856"/>
                </a:cubicBezTo>
                <a:cubicBezTo>
                  <a:pt x="3159061" y="1058927"/>
                  <a:pt x="3089257" y="1213716"/>
                  <a:pt x="3123350" y="1361857"/>
                </a:cubicBezTo>
                <a:cubicBezTo>
                  <a:pt x="3157443" y="1509998"/>
                  <a:pt x="3112003" y="1643192"/>
                  <a:pt x="3123350" y="1877712"/>
                </a:cubicBezTo>
                <a:cubicBezTo>
                  <a:pt x="3134697" y="2112232"/>
                  <a:pt x="3085868" y="2173604"/>
                  <a:pt x="3123350" y="2424519"/>
                </a:cubicBezTo>
                <a:cubicBezTo>
                  <a:pt x="3160832" y="2675434"/>
                  <a:pt x="3087532" y="2774841"/>
                  <a:pt x="3123350" y="3095130"/>
                </a:cubicBezTo>
                <a:cubicBezTo>
                  <a:pt x="2975531" y="3111985"/>
                  <a:pt x="2657178" y="3025548"/>
                  <a:pt x="2540325" y="3095130"/>
                </a:cubicBezTo>
                <a:cubicBezTo>
                  <a:pt x="2423472" y="3164712"/>
                  <a:pt x="2241120" y="3072467"/>
                  <a:pt x="2082233" y="3095130"/>
                </a:cubicBezTo>
                <a:cubicBezTo>
                  <a:pt x="1923346" y="3117793"/>
                  <a:pt x="1817219" y="3048976"/>
                  <a:pt x="1592909" y="3095130"/>
                </a:cubicBezTo>
                <a:cubicBezTo>
                  <a:pt x="1368599" y="3141284"/>
                  <a:pt x="1275598" y="3057475"/>
                  <a:pt x="1103584" y="3095130"/>
                </a:cubicBezTo>
                <a:cubicBezTo>
                  <a:pt x="931570" y="3132785"/>
                  <a:pt x="710330" y="3060211"/>
                  <a:pt x="583025" y="3095130"/>
                </a:cubicBezTo>
                <a:cubicBezTo>
                  <a:pt x="455720" y="3130049"/>
                  <a:pt x="191917" y="3069004"/>
                  <a:pt x="0" y="3095130"/>
                </a:cubicBezTo>
                <a:cubicBezTo>
                  <a:pt x="-7917" y="2894528"/>
                  <a:pt x="15903" y="2764034"/>
                  <a:pt x="0" y="2641178"/>
                </a:cubicBezTo>
                <a:cubicBezTo>
                  <a:pt x="-15903" y="2518322"/>
                  <a:pt x="14498" y="2331938"/>
                  <a:pt x="0" y="2218177"/>
                </a:cubicBezTo>
                <a:cubicBezTo>
                  <a:pt x="-14498" y="2104416"/>
                  <a:pt x="31225" y="1933407"/>
                  <a:pt x="0" y="1764224"/>
                </a:cubicBezTo>
                <a:cubicBezTo>
                  <a:pt x="-31225" y="1595041"/>
                  <a:pt x="6836" y="1409653"/>
                  <a:pt x="0" y="1186467"/>
                </a:cubicBezTo>
                <a:cubicBezTo>
                  <a:pt x="-6836" y="963281"/>
                  <a:pt x="11491" y="874497"/>
                  <a:pt x="0" y="670612"/>
                </a:cubicBezTo>
                <a:cubicBezTo>
                  <a:pt x="-11491" y="466728"/>
                  <a:pt x="34600" y="183603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73034798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Это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татарский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«пирожок с мясом и картошкой», который отличается своим интересным и аппетитным видом.</a:t>
            </a:r>
          </a:p>
        </p:txBody>
      </p:sp>
      <p:pic>
        <p:nvPicPr>
          <p:cNvPr id="3082" name="Picture 10">
            <a:extLst>
              <a:ext uri="{FF2B5EF4-FFF2-40B4-BE49-F238E27FC236}">
                <a16:creationId xmlns:a16="http://schemas.microsoft.com/office/drawing/2014/main" id="{D36B2434-26DA-5CDD-6053-43BAFB13A9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22617" b="5505"/>
          <a:stretch/>
        </p:blipFill>
        <p:spPr bwMode="auto">
          <a:xfrm>
            <a:off x="677457" y="528025"/>
            <a:ext cx="6457634" cy="5801950"/>
          </a:xfrm>
          <a:prstGeom prst="roundRect">
            <a:avLst>
              <a:gd name="adj" fmla="val 9249"/>
            </a:avLst>
          </a:prstGeom>
          <a:ln w="76200">
            <a:solidFill>
              <a:schemeClr val="bg2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694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bg2">
              <a:lumMod val="75000"/>
            </a:schemeClr>
          </a:fgClr>
          <a:bgClr>
            <a:schemeClr val="bg2">
              <a:lumMod val="90000"/>
            </a:schemeClr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184137-6568-3675-A6BD-7F85E0295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58EB7D-5BE7-00DC-CA4B-A76ED1012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907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Ингредиенты и процесс готовки теста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B7FF14-09CB-B29E-E4B0-241E8DB3D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5277"/>
            <a:ext cx="3555991" cy="5023474"/>
          </a:xfrm>
          <a:custGeom>
            <a:avLst/>
            <a:gdLst>
              <a:gd name="connsiteX0" fmla="*/ 0 w 3555991"/>
              <a:gd name="connsiteY0" fmla="*/ 0 h 5023474"/>
              <a:gd name="connsiteX1" fmla="*/ 628225 w 3555991"/>
              <a:gd name="connsiteY1" fmla="*/ 0 h 5023474"/>
              <a:gd name="connsiteX2" fmla="*/ 1149770 w 3555991"/>
              <a:gd name="connsiteY2" fmla="*/ 0 h 5023474"/>
              <a:gd name="connsiteX3" fmla="*/ 1671316 w 3555991"/>
              <a:gd name="connsiteY3" fmla="*/ 0 h 5023474"/>
              <a:gd name="connsiteX4" fmla="*/ 2228421 w 3555991"/>
              <a:gd name="connsiteY4" fmla="*/ 0 h 5023474"/>
              <a:gd name="connsiteX5" fmla="*/ 2892206 w 3555991"/>
              <a:gd name="connsiteY5" fmla="*/ 0 h 5023474"/>
              <a:gd name="connsiteX6" fmla="*/ 3555991 w 3555991"/>
              <a:gd name="connsiteY6" fmla="*/ 0 h 5023474"/>
              <a:gd name="connsiteX7" fmla="*/ 3555991 w 3555991"/>
              <a:gd name="connsiteY7" fmla="*/ 507929 h 5023474"/>
              <a:gd name="connsiteX8" fmla="*/ 3555991 w 3555991"/>
              <a:gd name="connsiteY8" fmla="*/ 1116328 h 5023474"/>
              <a:gd name="connsiteX9" fmla="*/ 3555991 w 3555991"/>
              <a:gd name="connsiteY9" fmla="*/ 1724726 h 5023474"/>
              <a:gd name="connsiteX10" fmla="*/ 3555991 w 3555991"/>
              <a:gd name="connsiteY10" fmla="*/ 2132186 h 5023474"/>
              <a:gd name="connsiteX11" fmla="*/ 3555991 w 3555991"/>
              <a:gd name="connsiteY11" fmla="*/ 2790819 h 5023474"/>
              <a:gd name="connsiteX12" fmla="*/ 3555991 w 3555991"/>
              <a:gd name="connsiteY12" fmla="*/ 3298748 h 5023474"/>
              <a:gd name="connsiteX13" fmla="*/ 3555991 w 3555991"/>
              <a:gd name="connsiteY13" fmla="*/ 3706207 h 5023474"/>
              <a:gd name="connsiteX14" fmla="*/ 3555991 w 3555991"/>
              <a:gd name="connsiteY14" fmla="*/ 4364841 h 5023474"/>
              <a:gd name="connsiteX15" fmla="*/ 3555991 w 3555991"/>
              <a:gd name="connsiteY15" fmla="*/ 5023474 h 5023474"/>
              <a:gd name="connsiteX16" fmla="*/ 2963326 w 3555991"/>
              <a:gd name="connsiteY16" fmla="*/ 5023474 h 5023474"/>
              <a:gd name="connsiteX17" fmla="*/ 2335101 w 3555991"/>
              <a:gd name="connsiteY17" fmla="*/ 5023474 h 5023474"/>
              <a:gd name="connsiteX18" fmla="*/ 1742436 w 3555991"/>
              <a:gd name="connsiteY18" fmla="*/ 5023474 h 5023474"/>
              <a:gd name="connsiteX19" fmla="*/ 1114211 w 3555991"/>
              <a:gd name="connsiteY19" fmla="*/ 5023474 h 5023474"/>
              <a:gd name="connsiteX20" fmla="*/ 0 w 3555991"/>
              <a:gd name="connsiteY20" fmla="*/ 5023474 h 5023474"/>
              <a:gd name="connsiteX21" fmla="*/ 0 w 3555991"/>
              <a:gd name="connsiteY21" fmla="*/ 4415075 h 5023474"/>
              <a:gd name="connsiteX22" fmla="*/ 0 w 3555991"/>
              <a:gd name="connsiteY22" fmla="*/ 3806677 h 5023474"/>
              <a:gd name="connsiteX23" fmla="*/ 0 w 3555991"/>
              <a:gd name="connsiteY23" fmla="*/ 3348983 h 5023474"/>
              <a:gd name="connsiteX24" fmla="*/ 0 w 3555991"/>
              <a:gd name="connsiteY24" fmla="*/ 2941523 h 5023474"/>
              <a:gd name="connsiteX25" fmla="*/ 0 w 3555991"/>
              <a:gd name="connsiteY25" fmla="*/ 2383359 h 5023474"/>
              <a:gd name="connsiteX26" fmla="*/ 0 w 3555991"/>
              <a:gd name="connsiteY26" fmla="*/ 1875430 h 5023474"/>
              <a:gd name="connsiteX27" fmla="*/ 0 w 3555991"/>
              <a:gd name="connsiteY27" fmla="*/ 1216797 h 5023474"/>
              <a:gd name="connsiteX28" fmla="*/ 0 w 3555991"/>
              <a:gd name="connsiteY28" fmla="*/ 658633 h 5023474"/>
              <a:gd name="connsiteX29" fmla="*/ 0 w 3555991"/>
              <a:gd name="connsiteY29" fmla="*/ 0 h 502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555991" h="5023474" fill="none" extrusionOk="0">
                <a:moveTo>
                  <a:pt x="0" y="0"/>
                </a:moveTo>
                <a:cubicBezTo>
                  <a:pt x="218807" y="-8976"/>
                  <a:pt x="380724" y="4960"/>
                  <a:pt x="628225" y="0"/>
                </a:cubicBezTo>
                <a:cubicBezTo>
                  <a:pt x="875726" y="-4960"/>
                  <a:pt x="893706" y="56097"/>
                  <a:pt x="1149770" y="0"/>
                </a:cubicBezTo>
                <a:cubicBezTo>
                  <a:pt x="1405835" y="-56097"/>
                  <a:pt x="1450598" y="55538"/>
                  <a:pt x="1671316" y="0"/>
                </a:cubicBezTo>
                <a:cubicBezTo>
                  <a:pt x="1892034" y="-55538"/>
                  <a:pt x="2102574" y="42411"/>
                  <a:pt x="2228421" y="0"/>
                </a:cubicBezTo>
                <a:cubicBezTo>
                  <a:pt x="2354269" y="-42411"/>
                  <a:pt x="2713069" y="5408"/>
                  <a:pt x="2892206" y="0"/>
                </a:cubicBezTo>
                <a:cubicBezTo>
                  <a:pt x="3071344" y="-5408"/>
                  <a:pt x="3286803" y="65010"/>
                  <a:pt x="3555991" y="0"/>
                </a:cubicBezTo>
                <a:cubicBezTo>
                  <a:pt x="3615190" y="155860"/>
                  <a:pt x="3496410" y="304856"/>
                  <a:pt x="3555991" y="507929"/>
                </a:cubicBezTo>
                <a:cubicBezTo>
                  <a:pt x="3615572" y="711002"/>
                  <a:pt x="3542250" y="983089"/>
                  <a:pt x="3555991" y="1116328"/>
                </a:cubicBezTo>
                <a:cubicBezTo>
                  <a:pt x="3569732" y="1249567"/>
                  <a:pt x="3547574" y="1513048"/>
                  <a:pt x="3555991" y="1724726"/>
                </a:cubicBezTo>
                <a:cubicBezTo>
                  <a:pt x="3564408" y="1936404"/>
                  <a:pt x="3525493" y="1961199"/>
                  <a:pt x="3555991" y="2132186"/>
                </a:cubicBezTo>
                <a:cubicBezTo>
                  <a:pt x="3586489" y="2303173"/>
                  <a:pt x="3491168" y="2606303"/>
                  <a:pt x="3555991" y="2790819"/>
                </a:cubicBezTo>
                <a:cubicBezTo>
                  <a:pt x="3620814" y="2975335"/>
                  <a:pt x="3530437" y="3181658"/>
                  <a:pt x="3555991" y="3298748"/>
                </a:cubicBezTo>
                <a:cubicBezTo>
                  <a:pt x="3581545" y="3415838"/>
                  <a:pt x="3547484" y="3549355"/>
                  <a:pt x="3555991" y="3706207"/>
                </a:cubicBezTo>
                <a:cubicBezTo>
                  <a:pt x="3564498" y="3863059"/>
                  <a:pt x="3538921" y="4102886"/>
                  <a:pt x="3555991" y="4364841"/>
                </a:cubicBezTo>
                <a:cubicBezTo>
                  <a:pt x="3573061" y="4626796"/>
                  <a:pt x="3478394" y="4861205"/>
                  <a:pt x="3555991" y="5023474"/>
                </a:cubicBezTo>
                <a:cubicBezTo>
                  <a:pt x="3326478" y="5047698"/>
                  <a:pt x="3138026" y="4960180"/>
                  <a:pt x="2963326" y="5023474"/>
                </a:cubicBezTo>
                <a:cubicBezTo>
                  <a:pt x="2788626" y="5086768"/>
                  <a:pt x="2543132" y="4979072"/>
                  <a:pt x="2335101" y="5023474"/>
                </a:cubicBezTo>
                <a:cubicBezTo>
                  <a:pt x="2127070" y="5067876"/>
                  <a:pt x="2024528" y="4987124"/>
                  <a:pt x="1742436" y="5023474"/>
                </a:cubicBezTo>
                <a:cubicBezTo>
                  <a:pt x="1460345" y="5059824"/>
                  <a:pt x="1355375" y="5007616"/>
                  <a:pt x="1114211" y="5023474"/>
                </a:cubicBezTo>
                <a:cubicBezTo>
                  <a:pt x="873047" y="5039332"/>
                  <a:pt x="231064" y="4907330"/>
                  <a:pt x="0" y="5023474"/>
                </a:cubicBezTo>
                <a:cubicBezTo>
                  <a:pt x="-36956" y="4790922"/>
                  <a:pt x="8703" y="4669466"/>
                  <a:pt x="0" y="4415075"/>
                </a:cubicBezTo>
                <a:cubicBezTo>
                  <a:pt x="-8703" y="4160684"/>
                  <a:pt x="66501" y="4067920"/>
                  <a:pt x="0" y="3806677"/>
                </a:cubicBezTo>
                <a:cubicBezTo>
                  <a:pt x="-66501" y="3545434"/>
                  <a:pt x="4868" y="3470509"/>
                  <a:pt x="0" y="3348983"/>
                </a:cubicBezTo>
                <a:cubicBezTo>
                  <a:pt x="-4868" y="3227457"/>
                  <a:pt x="2582" y="3031498"/>
                  <a:pt x="0" y="2941523"/>
                </a:cubicBezTo>
                <a:cubicBezTo>
                  <a:pt x="-2582" y="2851548"/>
                  <a:pt x="54403" y="2647425"/>
                  <a:pt x="0" y="2383359"/>
                </a:cubicBezTo>
                <a:cubicBezTo>
                  <a:pt x="-54403" y="2119293"/>
                  <a:pt x="34316" y="1982166"/>
                  <a:pt x="0" y="1875430"/>
                </a:cubicBezTo>
                <a:cubicBezTo>
                  <a:pt x="-34316" y="1768694"/>
                  <a:pt x="4464" y="1350713"/>
                  <a:pt x="0" y="1216797"/>
                </a:cubicBezTo>
                <a:cubicBezTo>
                  <a:pt x="-4464" y="1082881"/>
                  <a:pt x="5613" y="823705"/>
                  <a:pt x="0" y="658633"/>
                </a:cubicBezTo>
                <a:cubicBezTo>
                  <a:pt x="-5613" y="493561"/>
                  <a:pt x="37544" y="192479"/>
                  <a:pt x="0" y="0"/>
                </a:cubicBezTo>
                <a:close/>
              </a:path>
              <a:path w="3555991" h="5023474" stroke="0" extrusionOk="0">
                <a:moveTo>
                  <a:pt x="0" y="0"/>
                </a:moveTo>
                <a:cubicBezTo>
                  <a:pt x="245033" y="-41487"/>
                  <a:pt x="485477" y="56879"/>
                  <a:pt x="628225" y="0"/>
                </a:cubicBezTo>
                <a:cubicBezTo>
                  <a:pt x="770973" y="-56879"/>
                  <a:pt x="971217" y="26639"/>
                  <a:pt x="1185330" y="0"/>
                </a:cubicBezTo>
                <a:cubicBezTo>
                  <a:pt x="1399443" y="-26639"/>
                  <a:pt x="1569809" y="56788"/>
                  <a:pt x="1742436" y="0"/>
                </a:cubicBezTo>
                <a:cubicBezTo>
                  <a:pt x="1915063" y="-56788"/>
                  <a:pt x="2196097" y="25995"/>
                  <a:pt x="2406221" y="0"/>
                </a:cubicBezTo>
                <a:cubicBezTo>
                  <a:pt x="2616346" y="-25995"/>
                  <a:pt x="2768399" y="44884"/>
                  <a:pt x="2892206" y="0"/>
                </a:cubicBezTo>
                <a:cubicBezTo>
                  <a:pt x="3016014" y="-44884"/>
                  <a:pt x="3251626" y="14853"/>
                  <a:pt x="3555991" y="0"/>
                </a:cubicBezTo>
                <a:cubicBezTo>
                  <a:pt x="3571942" y="231045"/>
                  <a:pt x="3483351" y="333729"/>
                  <a:pt x="3555991" y="608399"/>
                </a:cubicBezTo>
                <a:cubicBezTo>
                  <a:pt x="3628631" y="883069"/>
                  <a:pt x="3487964" y="992507"/>
                  <a:pt x="3555991" y="1267032"/>
                </a:cubicBezTo>
                <a:cubicBezTo>
                  <a:pt x="3624018" y="1541557"/>
                  <a:pt x="3509174" y="1528154"/>
                  <a:pt x="3555991" y="1674491"/>
                </a:cubicBezTo>
                <a:cubicBezTo>
                  <a:pt x="3602808" y="1820828"/>
                  <a:pt x="3523349" y="2044710"/>
                  <a:pt x="3555991" y="2182420"/>
                </a:cubicBezTo>
                <a:cubicBezTo>
                  <a:pt x="3588633" y="2320130"/>
                  <a:pt x="3554836" y="2445939"/>
                  <a:pt x="3555991" y="2690349"/>
                </a:cubicBezTo>
                <a:cubicBezTo>
                  <a:pt x="3557146" y="2934759"/>
                  <a:pt x="3528844" y="2953662"/>
                  <a:pt x="3555991" y="3097809"/>
                </a:cubicBezTo>
                <a:cubicBezTo>
                  <a:pt x="3583138" y="3241956"/>
                  <a:pt x="3512822" y="3351168"/>
                  <a:pt x="3555991" y="3555503"/>
                </a:cubicBezTo>
                <a:cubicBezTo>
                  <a:pt x="3599160" y="3759838"/>
                  <a:pt x="3529515" y="3982195"/>
                  <a:pt x="3555991" y="4163902"/>
                </a:cubicBezTo>
                <a:cubicBezTo>
                  <a:pt x="3582467" y="4345609"/>
                  <a:pt x="3496763" y="4750850"/>
                  <a:pt x="3555991" y="5023474"/>
                </a:cubicBezTo>
                <a:cubicBezTo>
                  <a:pt x="3336939" y="5070190"/>
                  <a:pt x="3245327" y="5018855"/>
                  <a:pt x="2998886" y="5023474"/>
                </a:cubicBezTo>
                <a:cubicBezTo>
                  <a:pt x="2752445" y="5028093"/>
                  <a:pt x="2648337" y="5018233"/>
                  <a:pt x="2477340" y="5023474"/>
                </a:cubicBezTo>
                <a:cubicBezTo>
                  <a:pt x="2306343" y="5028715"/>
                  <a:pt x="2103944" y="4992425"/>
                  <a:pt x="1955795" y="5023474"/>
                </a:cubicBezTo>
                <a:cubicBezTo>
                  <a:pt x="1807646" y="5054523"/>
                  <a:pt x="1608753" y="4951647"/>
                  <a:pt x="1292010" y="5023474"/>
                </a:cubicBezTo>
                <a:cubicBezTo>
                  <a:pt x="975267" y="5095301"/>
                  <a:pt x="938921" y="4969268"/>
                  <a:pt x="806025" y="5023474"/>
                </a:cubicBezTo>
                <a:cubicBezTo>
                  <a:pt x="673129" y="5077680"/>
                  <a:pt x="185555" y="4965093"/>
                  <a:pt x="0" y="5023474"/>
                </a:cubicBezTo>
                <a:cubicBezTo>
                  <a:pt x="-40846" y="4776113"/>
                  <a:pt x="46807" y="4558567"/>
                  <a:pt x="0" y="4364841"/>
                </a:cubicBezTo>
                <a:cubicBezTo>
                  <a:pt x="-46807" y="4171115"/>
                  <a:pt x="5141" y="3978706"/>
                  <a:pt x="0" y="3756442"/>
                </a:cubicBezTo>
                <a:cubicBezTo>
                  <a:pt x="-5141" y="3534178"/>
                  <a:pt x="27102" y="3385471"/>
                  <a:pt x="0" y="3248513"/>
                </a:cubicBezTo>
                <a:cubicBezTo>
                  <a:pt x="-27102" y="3111555"/>
                  <a:pt x="4635" y="2928936"/>
                  <a:pt x="0" y="2740584"/>
                </a:cubicBezTo>
                <a:cubicBezTo>
                  <a:pt x="-4635" y="2552232"/>
                  <a:pt x="7410" y="2380535"/>
                  <a:pt x="0" y="2282890"/>
                </a:cubicBezTo>
                <a:cubicBezTo>
                  <a:pt x="-7410" y="2185245"/>
                  <a:pt x="32801" y="1912408"/>
                  <a:pt x="0" y="1674491"/>
                </a:cubicBezTo>
                <a:cubicBezTo>
                  <a:pt x="-32801" y="1436574"/>
                  <a:pt x="54629" y="1405418"/>
                  <a:pt x="0" y="1166562"/>
                </a:cubicBezTo>
                <a:cubicBezTo>
                  <a:pt x="-54629" y="927706"/>
                  <a:pt x="30892" y="838285"/>
                  <a:pt x="0" y="558164"/>
                </a:cubicBezTo>
                <a:cubicBezTo>
                  <a:pt x="-30892" y="278043"/>
                  <a:pt x="42731" y="207039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2610120739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Молоко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– 200 мл.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Сухие дрожжи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– 7 гр.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Сахар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– ст. 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Яйцо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- 1 шт.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Соль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- 1 ч. 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Сметана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- 100 гр.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Растопленное сливочное масло -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40 гр.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Мука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- 500 гр.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71F335-3F54-8F46-A061-2F31A87CD3A4}"/>
              </a:ext>
            </a:extLst>
          </p:cNvPr>
          <p:cNvSpPr txBox="1"/>
          <p:nvPr/>
        </p:nvSpPr>
        <p:spPr>
          <a:xfrm>
            <a:off x="4650189" y="2468607"/>
            <a:ext cx="7084611" cy="3046988"/>
          </a:xfrm>
          <a:custGeom>
            <a:avLst/>
            <a:gdLst>
              <a:gd name="connsiteX0" fmla="*/ 0 w 7084611"/>
              <a:gd name="connsiteY0" fmla="*/ 0 h 3046988"/>
              <a:gd name="connsiteX1" fmla="*/ 519538 w 7084611"/>
              <a:gd name="connsiteY1" fmla="*/ 0 h 3046988"/>
              <a:gd name="connsiteX2" fmla="*/ 968230 w 7084611"/>
              <a:gd name="connsiteY2" fmla="*/ 0 h 3046988"/>
              <a:gd name="connsiteX3" fmla="*/ 1346076 w 7084611"/>
              <a:gd name="connsiteY3" fmla="*/ 0 h 3046988"/>
              <a:gd name="connsiteX4" fmla="*/ 1865614 w 7084611"/>
              <a:gd name="connsiteY4" fmla="*/ 0 h 3046988"/>
              <a:gd name="connsiteX5" fmla="*/ 2314306 w 7084611"/>
              <a:gd name="connsiteY5" fmla="*/ 0 h 3046988"/>
              <a:gd name="connsiteX6" fmla="*/ 2833844 w 7084611"/>
              <a:gd name="connsiteY6" fmla="*/ 0 h 3046988"/>
              <a:gd name="connsiteX7" fmla="*/ 3282536 w 7084611"/>
              <a:gd name="connsiteY7" fmla="*/ 0 h 3046988"/>
              <a:gd name="connsiteX8" fmla="*/ 3872921 w 7084611"/>
              <a:gd name="connsiteY8" fmla="*/ 0 h 3046988"/>
              <a:gd name="connsiteX9" fmla="*/ 4392459 w 7084611"/>
              <a:gd name="connsiteY9" fmla="*/ 0 h 3046988"/>
              <a:gd name="connsiteX10" fmla="*/ 4841151 w 7084611"/>
              <a:gd name="connsiteY10" fmla="*/ 0 h 3046988"/>
              <a:gd name="connsiteX11" fmla="*/ 5502381 w 7084611"/>
              <a:gd name="connsiteY11" fmla="*/ 0 h 3046988"/>
              <a:gd name="connsiteX12" fmla="*/ 6234458 w 7084611"/>
              <a:gd name="connsiteY12" fmla="*/ 0 h 3046988"/>
              <a:gd name="connsiteX13" fmla="*/ 7084611 w 7084611"/>
              <a:gd name="connsiteY13" fmla="*/ 0 h 3046988"/>
              <a:gd name="connsiteX14" fmla="*/ 7084611 w 7084611"/>
              <a:gd name="connsiteY14" fmla="*/ 568771 h 3046988"/>
              <a:gd name="connsiteX15" fmla="*/ 7084611 w 7084611"/>
              <a:gd name="connsiteY15" fmla="*/ 1015663 h 3046988"/>
              <a:gd name="connsiteX16" fmla="*/ 7084611 w 7084611"/>
              <a:gd name="connsiteY16" fmla="*/ 1584434 h 3046988"/>
              <a:gd name="connsiteX17" fmla="*/ 7084611 w 7084611"/>
              <a:gd name="connsiteY17" fmla="*/ 2092265 h 3046988"/>
              <a:gd name="connsiteX18" fmla="*/ 7084611 w 7084611"/>
              <a:gd name="connsiteY18" fmla="*/ 2539157 h 3046988"/>
              <a:gd name="connsiteX19" fmla="*/ 7084611 w 7084611"/>
              <a:gd name="connsiteY19" fmla="*/ 3046988 h 3046988"/>
              <a:gd name="connsiteX20" fmla="*/ 6352535 w 7084611"/>
              <a:gd name="connsiteY20" fmla="*/ 3046988 h 3046988"/>
              <a:gd name="connsiteX21" fmla="*/ 5691304 w 7084611"/>
              <a:gd name="connsiteY21" fmla="*/ 3046988 h 3046988"/>
              <a:gd name="connsiteX22" fmla="*/ 5242612 w 7084611"/>
              <a:gd name="connsiteY22" fmla="*/ 3046988 h 3046988"/>
              <a:gd name="connsiteX23" fmla="*/ 4723074 w 7084611"/>
              <a:gd name="connsiteY23" fmla="*/ 3046988 h 3046988"/>
              <a:gd name="connsiteX24" fmla="*/ 4345228 w 7084611"/>
              <a:gd name="connsiteY24" fmla="*/ 3046988 h 3046988"/>
              <a:gd name="connsiteX25" fmla="*/ 3754844 w 7084611"/>
              <a:gd name="connsiteY25" fmla="*/ 3046988 h 3046988"/>
              <a:gd name="connsiteX26" fmla="*/ 3235306 w 7084611"/>
              <a:gd name="connsiteY26" fmla="*/ 3046988 h 3046988"/>
              <a:gd name="connsiteX27" fmla="*/ 2503229 w 7084611"/>
              <a:gd name="connsiteY27" fmla="*/ 3046988 h 3046988"/>
              <a:gd name="connsiteX28" fmla="*/ 2054537 w 7084611"/>
              <a:gd name="connsiteY28" fmla="*/ 3046988 h 3046988"/>
              <a:gd name="connsiteX29" fmla="*/ 1676691 w 7084611"/>
              <a:gd name="connsiteY29" fmla="*/ 3046988 h 3046988"/>
              <a:gd name="connsiteX30" fmla="*/ 1086307 w 7084611"/>
              <a:gd name="connsiteY30" fmla="*/ 3046988 h 3046988"/>
              <a:gd name="connsiteX31" fmla="*/ 0 w 7084611"/>
              <a:gd name="connsiteY31" fmla="*/ 3046988 h 3046988"/>
              <a:gd name="connsiteX32" fmla="*/ 0 w 7084611"/>
              <a:gd name="connsiteY32" fmla="*/ 2630566 h 3046988"/>
              <a:gd name="connsiteX33" fmla="*/ 0 w 7084611"/>
              <a:gd name="connsiteY33" fmla="*/ 2153205 h 3046988"/>
              <a:gd name="connsiteX34" fmla="*/ 0 w 7084611"/>
              <a:gd name="connsiteY34" fmla="*/ 1645374 h 3046988"/>
              <a:gd name="connsiteX35" fmla="*/ 0 w 7084611"/>
              <a:gd name="connsiteY35" fmla="*/ 1107072 h 3046988"/>
              <a:gd name="connsiteX36" fmla="*/ 0 w 7084611"/>
              <a:gd name="connsiteY36" fmla="*/ 599241 h 3046988"/>
              <a:gd name="connsiteX37" fmla="*/ 0 w 7084611"/>
              <a:gd name="connsiteY37" fmla="*/ 0 h 304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084611" h="3046988" fill="none" extrusionOk="0">
                <a:moveTo>
                  <a:pt x="0" y="0"/>
                </a:moveTo>
                <a:cubicBezTo>
                  <a:pt x="107028" y="-27719"/>
                  <a:pt x="402463" y="28967"/>
                  <a:pt x="519538" y="0"/>
                </a:cubicBezTo>
                <a:cubicBezTo>
                  <a:pt x="636613" y="-28967"/>
                  <a:pt x="837839" y="33710"/>
                  <a:pt x="968230" y="0"/>
                </a:cubicBezTo>
                <a:cubicBezTo>
                  <a:pt x="1098621" y="-33710"/>
                  <a:pt x="1259398" y="3669"/>
                  <a:pt x="1346076" y="0"/>
                </a:cubicBezTo>
                <a:cubicBezTo>
                  <a:pt x="1432754" y="-3669"/>
                  <a:pt x="1623283" y="28274"/>
                  <a:pt x="1865614" y="0"/>
                </a:cubicBezTo>
                <a:cubicBezTo>
                  <a:pt x="2107945" y="-28274"/>
                  <a:pt x="2127488" y="9826"/>
                  <a:pt x="2314306" y="0"/>
                </a:cubicBezTo>
                <a:cubicBezTo>
                  <a:pt x="2501124" y="-9826"/>
                  <a:pt x="2600075" y="49153"/>
                  <a:pt x="2833844" y="0"/>
                </a:cubicBezTo>
                <a:cubicBezTo>
                  <a:pt x="3067613" y="-49153"/>
                  <a:pt x="3144364" y="45343"/>
                  <a:pt x="3282536" y="0"/>
                </a:cubicBezTo>
                <a:cubicBezTo>
                  <a:pt x="3420708" y="-45343"/>
                  <a:pt x="3617774" y="12113"/>
                  <a:pt x="3872921" y="0"/>
                </a:cubicBezTo>
                <a:cubicBezTo>
                  <a:pt x="4128069" y="-12113"/>
                  <a:pt x="4274737" y="13703"/>
                  <a:pt x="4392459" y="0"/>
                </a:cubicBezTo>
                <a:cubicBezTo>
                  <a:pt x="4510181" y="-13703"/>
                  <a:pt x="4679557" y="26571"/>
                  <a:pt x="4841151" y="0"/>
                </a:cubicBezTo>
                <a:cubicBezTo>
                  <a:pt x="5002745" y="-26571"/>
                  <a:pt x="5335379" y="58775"/>
                  <a:pt x="5502381" y="0"/>
                </a:cubicBezTo>
                <a:cubicBezTo>
                  <a:pt x="5669383" y="-58775"/>
                  <a:pt x="5883962" y="36443"/>
                  <a:pt x="6234458" y="0"/>
                </a:cubicBezTo>
                <a:cubicBezTo>
                  <a:pt x="6584954" y="-36443"/>
                  <a:pt x="6695051" y="97155"/>
                  <a:pt x="7084611" y="0"/>
                </a:cubicBezTo>
                <a:cubicBezTo>
                  <a:pt x="7096886" y="129155"/>
                  <a:pt x="7043820" y="380926"/>
                  <a:pt x="7084611" y="568771"/>
                </a:cubicBezTo>
                <a:cubicBezTo>
                  <a:pt x="7125402" y="756616"/>
                  <a:pt x="7079679" y="889633"/>
                  <a:pt x="7084611" y="1015663"/>
                </a:cubicBezTo>
                <a:cubicBezTo>
                  <a:pt x="7089543" y="1141693"/>
                  <a:pt x="7083057" y="1385307"/>
                  <a:pt x="7084611" y="1584434"/>
                </a:cubicBezTo>
                <a:cubicBezTo>
                  <a:pt x="7086165" y="1783561"/>
                  <a:pt x="7071861" y="1866093"/>
                  <a:pt x="7084611" y="2092265"/>
                </a:cubicBezTo>
                <a:cubicBezTo>
                  <a:pt x="7097361" y="2318437"/>
                  <a:pt x="7038062" y="2444227"/>
                  <a:pt x="7084611" y="2539157"/>
                </a:cubicBezTo>
                <a:cubicBezTo>
                  <a:pt x="7131160" y="2634087"/>
                  <a:pt x="7047418" y="2826824"/>
                  <a:pt x="7084611" y="3046988"/>
                </a:cubicBezTo>
                <a:cubicBezTo>
                  <a:pt x="6814472" y="3119451"/>
                  <a:pt x="6621915" y="2977189"/>
                  <a:pt x="6352535" y="3046988"/>
                </a:cubicBezTo>
                <a:cubicBezTo>
                  <a:pt x="6083155" y="3116787"/>
                  <a:pt x="5887026" y="2992565"/>
                  <a:pt x="5691304" y="3046988"/>
                </a:cubicBezTo>
                <a:cubicBezTo>
                  <a:pt x="5495582" y="3101411"/>
                  <a:pt x="5334169" y="3010423"/>
                  <a:pt x="5242612" y="3046988"/>
                </a:cubicBezTo>
                <a:cubicBezTo>
                  <a:pt x="5151055" y="3083553"/>
                  <a:pt x="4874391" y="3015302"/>
                  <a:pt x="4723074" y="3046988"/>
                </a:cubicBezTo>
                <a:cubicBezTo>
                  <a:pt x="4571757" y="3078674"/>
                  <a:pt x="4436271" y="3003600"/>
                  <a:pt x="4345228" y="3046988"/>
                </a:cubicBezTo>
                <a:cubicBezTo>
                  <a:pt x="4254185" y="3090376"/>
                  <a:pt x="4000574" y="2990599"/>
                  <a:pt x="3754844" y="3046988"/>
                </a:cubicBezTo>
                <a:cubicBezTo>
                  <a:pt x="3509114" y="3103377"/>
                  <a:pt x="3374392" y="2986350"/>
                  <a:pt x="3235306" y="3046988"/>
                </a:cubicBezTo>
                <a:cubicBezTo>
                  <a:pt x="3096220" y="3107626"/>
                  <a:pt x="2655826" y="3041423"/>
                  <a:pt x="2503229" y="3046988"/>
                </a:cubicBezTo>
                <a:cubicBezTo>
                  <a:pt x="2350632" y="3052553"/>
                  <a:pt x="2171165" y="3045804"/>
                  <a:pt x="2054537" y="3046988"/>
                </a:cubicBezTo>
                <a:cubicBezTo>
                  <a:pt x="1937909" y="3048172"/>
                  <a:pt x="1767524" y="3039263"/>
                  <a:pt x="1676691" y="3046988"/>
                </a:cubicBezTo>
                <a:cubicBezTo>
                  <a:pt x="1585858" y="3054713"/>
                  <a:pt x="1315422" y="3035795"/>
                  <a:pt x="1086307" y="3046988"/>
                </a:cubicBezTo>
                <a:cubicBezTo>
                  <a:pt x="857192" y="3058181"/>
                  <a:pt x="530046" y="3013606"/>
                  <a:pt x="0" y="3046988"/>
                </a:cubicBezTo>
                <a:cubicBezTo>
                  <a:pt x="-36537" y="2905268"/>
                  <a:pt x="40855" y="2715848"/>
                  <a:pt x="0" y="2630566"/>
                </a:cubicBezTo>
                <a:cubicBezTo>
                  <a:pt x="-40855" y="2545284"/>
                  <a:pt x="15175" y="2300058"/>
                  <a:pt x="0" y="2153205"/>
                </a:cubicBezTo>
                <a:cubicBezTo>
                  <a:pt x="-15175" y="2006352"/>
                  <a:pt x="30972" y="1857937"/>
                  <a:pt x="0" y="1645374"/>
                </a:cubicBezTo>
                <a:cubicBezTo>
                  <a:pt x="-30972" y="1432811"/>
                  <a:pt x="56671" y="1222853"/>
                  <a:pt x="0" y="1107072"/>
                </a:cubicBezTo>
                <a:cubicBezTo>
                  <a:pt x="-56671" y="991291"/>
                  <a:pt x="58511" y="787995"/>
                  <a:pt x="0" y="599241"/>
                </a:cubicBezTo>
                <a:cubicBezTo>
                  <a:pt x="-58511" y="410487"/>
                  <a:pt x="43459" y="124529"/>
                  <a:pt x="0" y="0"/>
                </a:cubicBezTo>
                <a:close/>
              </a:path>
              <a:path w="7084611" h="3046988" stroke="0" extrusionOk="0">
                <a:moveTo>
                  <a:pt x="0" y="0"/>
                </a:moveTo>
                <a:cubicBezTo>
                  <a:pt x="185519" y="-66476"/>
                  <a:pt x="514053" y="1439"/>
                  <a:pt x="661230" y="0"/>
                </a:cubicBezTo>
                <a:cubicBezTo>
                  <a:pt x="808407" y="-1439"/>
                  <a:pt x="1032408" y="4222"/>
                  <a:pt x="1251615" y="0"/>
                </a:cubicBezTo>
                <a:cubicBezTo>
                  <a:pt x="1470822" y="-4222"/>
                  <a:pt x="1540143" y="34693"/>
                  <a:pt x="1771153" y="0"/>
                </a:cubicBezTo>
                <a:cubicBezTo>
                  <a:pt x="2002163" y="-34693"/>
                  <a:pt x="2177027" y="68580"/>
                  <a:pt x="2503229" y="0"/>
                </a:cubicBezTo>
                <a:cubicBezTo>
                  <a:pt x="2829431" y="-68580"/>
                  <a:pt x="2932443" y="63688"/>
                  <a:pt x="3093613" y="0"/>
                </a:cubicBezTo>
                <a:cubicBezTo>
                  <a:pt x="3254783" y="-63688"/>
                  <a:pt x="3354131" y="45984"/>
                  <a:pt x="3542305" y="0"/>
                </a:cubicBezTo>
                <a:cubicBezTo>
                  <a:pt x="3730479" y="-45984"/>
                  <a:pt x="3820855" y="49713"/>
                  <a:pt x="4061844" y="0"/>
                </a:cubicBezTo>
                <a:cubicBezTo>
                  <a:pt x="4302833" y="-49713"/>
                  <a:pt x="4644590" y="38217"/>
                  <a:pt x="4793920" y="0"/>
                </a:cubicBezTo>
                <a:cubicBezTo>
                  <a:pt x="4943250" y="-38217"/>
                  <a:pt x="5081468" y="23044"/>
                  <a:pt x="5242612" y="0"/>
                </a:cubicBezTo>
                <a:cubicBezTo>
                  <a:pt x="5403756" y="-23044"/>
                  <a:pt x="5540004" y="14000"/>
                  <a:pt x="5620458" y="0"/>
                </a:cubicBezTo>
                <a:cubicBezTo>
                  <a:pt x="5700912" y="-14000"/>
                  <a:pt x="5811586" y="42740"/>
                  <a:pt x="5998304" y="0"/>
                </a:cubicBezTo>
                <a:cubicBezTo>
                  <a:pt x="6185022" y="-42740"/>
                  <a:pt x="6763808" y="92104"/>
                  <a:pt x="7084611" y="0"/>
                </a:cubicBezTo>
                <a:cubicBezTo>
                  <a:pt x="7091723" y="132950"/>
                  <a:pt x="7078548" y="383819"/>
                  <a:pt x="7084611" y="568771"/>
                </a:cubicBezTo>
                <a:cubicBezTo>
                  <a:pt x="7090674" y="753723"/>
                  <a:pt x="7050242" y="884966"/>
                  <a:pt x="7084611" y="1015663"/>
                </a:cubicBezTo>
                <a:cubicBezTo>
                  <a:pt x="7118980" y="1146360"/>
                  <a:pt x="7031512" y="1446528"/>
                  <a:pt x="7084611" y="1584434"/>
                </a:cubicBezTo>
                <a:cubicBezTo>
                  <a:pt x="7137710" y="1722340"/>
                  <a:pt x="7063203" y="1958552"/>
                  <a:pt x="7084611" y="2092265"/>
                </a:cubicBezTo>
                <a:cubicBezTo>
                  <a:pt x="7106019" y="2225978"/>
                  <a:pt x="7072785" y="2492525"/>
                  <a:pt x="7084611" y="2600096"/>
                </a:cubicBezTo>
                <a:cubicBezTo>
                  <a:pt x="7096437" y="2707667"/>
                  <a:pt x="7045333" y="2853240"/>
                  <a:pt x="7084611" y="3046988"/>
                </a:cubicBezTo>
                <a:cubicBezTo>
                  <a:pt x="6946377" y="3052612"/>
                  <a:pt x="6650580" y="3045422"/>
                  <a:pt x="6423381" y="3046988"/>
                </a:cubicBezTo>
                <a:cubicBezTo>
                  <a:pt x="6196182" y="3048554"/>
                  <a:pt x="6200340" y="3044372"/>
                  <a:pt x="6045535" y="3046988"/>
                </a:cubicBezTo>
                <a:cubicBezTo>
                  <a:pt x="5890730" y="3049604"/>
                  <a:pt x="5706738" y="3021876"/>
                  <a:pt x="5525997" y="3046988"/>
                </a:cubicBezTo>
                <a:cubicBezTo>
                  <a:pt x="5345256" y="3072100"/>
                  <a:pt x="5061531" y="3010665"/>
                  <a:pt x="4935612" y="3046988"/>
                </a:cubicBezTo>
                <a:cubicBezTo>
                  <a:pt x="4809693" y="3083311"/>
                  <a:pt x="4714272" y="3009644"/>
                  <a:pt x="4557766" y="3046988"/>
                </a:cubicBezTo>
                <a:cubicBezTo>
                  <a:pt x="4401260" y="3084332"/>
                  <a:pt x="4258605" y="2994147"/>
                  <a:pt x="4109074" y="3046988"/>
                </a:cubicBezTo>
                <a:cubicBezTo>
                  <a:pt x="3959543" y="3099829"/>
                  <a:pt x="3762206" y="3016052"/>
                  <a:pt x="3518690" y="3046988"/>
                </a:cubicBezTo>
                <a:cubicBezTo>
                  <a:pt x="3275174" y="3077924"/>
                  <a:pt x="3167980" y="3025101"/>
                  <a:pt x="2857460" y="3046988"/>
                </a:cubicBezTo>
                <a:cubicBezTo>
                  <a:pt x="2546940" y="3068875"/>
                  <a:pt x="2515441" y="3016721"/>
                  <a:pt x="2196229" y="3046988"/>
                </a:cubicBezTo>
                <a:cubicBezTo>
                  <a:pt x="1877017" y="3077255"/>
                  <a:pt x="1934290" y="3013096"/>
                  <a:pt x="1818383" y="3046988"/>
                </a:cubicBezTo>
                <a:cubicBezTo>
                  <a:pt x="1702476" y="3080880"/>
                  <a:pt x="1480619" y="3027445"/>
                  <a:pt x="1369691" y="3046988"/>
                </a:cubicBezTo>
                <a:cubicBezTo>
                  <a:pt x="1258763" y="3066531"/>
                  <a:pt x="1114677" y="3045431"/>
                  <a:pt x="920999" y="3046988"/>
                </a:cubicBezTo>
                <a:cubicBezTo>
                  <a:pt x="727321" y="3048545"/>
                  <a:pt x="646763" y="3040221"/>
                  <a:pt x="543154" y="3046988"/>
                </a:cubicBezTo>
                <a:cubicBezTo>
                  <a:pt x="439546" y="3053755"/>
                  <a:pt x="171862" y="3039187"/>
                  <a:pt x="0" y="3046988"/>
                </a:cubicBezTo>
                <a:cubicBezTo>
                  <a:pt x="-34545" y="2766917"/>
                  <a:pt x="29439" y="2636133"/>
                  <a:pt x="0" y="2478217"/>
                </a:cubicBezTo>
                <a:cubicBezTo>
                  <a:pt x="-29439" y="2320301"/>
                  <a:pt x="23472" y="2182237"/>
                  <a:pt x="0" y="1970386"/>
                </a:cubicBezTo>
                <a:cubicBezTo>
                  <a:pt x="-23472" y="1758535"/>
                  <a:pt x="54406" y="1689196"/>
                  <a:pt x="0" y="1462554"/>
                </a:cubicBezTo>
                <a:cubicBezTo>
                  <a:pt x="-54406" y="1235912"/>
                  <a:pt x="22456" y="1198187"/>
                  <a:pt x="0" y="954723"/>
                </a:cubicBezTo>
                <a:cubicBezTo>
                  <a:pt x="-22456" y="711259"/>
                  <a:pt x="28583" y="699966"/>
                  <a:pt x="0" y="507831"/>
                </a:cubicBezTo>
                <a:cubicBezTo>
                  <a:pt x="-28583" y="315696"/>
                  <a:pt x="31540" y="154598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59502321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В миску выливаем молоко и туда же дрожжи и сахар, перемешиваем и оставляем на 20 мин. Затем добавляем яйцо, соль, сметану, масло и муку (муку разделяем на две части, т.к. так легче смешивать), перемешиваем до однородности. Тесто оставляем на час. После делим его на 12 частей. 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9091C65-D349-84ED-6217-DA52CD0E99B4}"/>
              </a:ext>
            </a:extLst>
          </p:cNvPr>
          <p:cNvCxnSpPr/>
          <p:nvPr/>
        </p:nvCxnSpPr>
        <p:spPr>
          <a:xfrm>
            <a:off x="4331685" y="1545278"/>
            <a:ext cx="0" cy="489364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8908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bg2">
              <a:lumMod val="75000"/>
            </a:schemeClr>
          </a:fgClr>
          <a:bgClr>
            <a:schemeClr val="bg2">
              <a:lumMod val="90000"/>
            </a:schemeClr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3EA7F1-4FE7-41DD-5C31-E43DDEABC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A32FD-8F53-2CC4-44AE-D0EDEEFF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3677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Ингредиенты и процесс готовки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58A0C9-0FD4-0BEC-8535-FDAF0C6C0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89" y="1520406"/>
            <a:ext cx="3555991" cy="4777702"/>
          </a:xfrm>
          <a:custGeom>
            <a:avLst/>
            <a:gdLst>
              <a:gd name="connsiteX0" fmla="*/ 0 w 3555991"/>
              <a:gd name="connsiteY0" fmla="*/ 0 h 4777702"/>
              <a:gd name="connsiteX1" fmla="*/ 628225 w 3555991"/>
              <a:gd name="connsiteY1" fmla="*/ 0 h 4777702"/>
              <a:gd name="connsiteX2" fmla="*/ 1292010 w 3555991"/>
              <a:gd name="connsiteY2" fmla="*/ 0 h 4777702"/>
              <a:gd name="connsiteX3" fmla="*/ 1884675 w 3555991"/>
              <a:gd name="connsiteY3" fmla="*/ 0 h 4777702"/>
              <a:gd name="connsiteX4" fmla="*/ 2406221 w 3555991"/>
              <a:gd name="connsiteY4" fmla="*/ 0 h 4777702"/>
              <a:gd name="connsiteX5" fmla="*/ 2927766 w 3555991"/>
              <a:gd name="connsiteY5" fmla="*/ 0 h 4777702"/>
              <a:gd name="connsiteX6" fmla="*/ 3555991 w 3555991"/>
              <a:gd name="connsiteY6" fmla="*/ 0 h 4777702"/>
              <a:gd name="connsiteX7" fmla="*/ 3555991 w 3555991"/>
              <a:gd name="connsiteY7" fmla="*/ 692767 h 4777702"/>
              <a:gd name="connsiteX8" fmla="*/ 3555991 w 3555991"/>
              <a:gd name="connsiteY8" fmla="*/ 1337757 h 4777702"/>
              <a:gd name="connsiteX9" fmla="*/ 3555991 w 3555991"/>
              <a:gd name="connsiteY9" fmla="*/ 1982746 h 4777702"/>
              <a:gd name="connsiteX10" fmla="*/ 3555991 w 3555991"/>
              <a:gd name="connsiteY10" fmla="*/ 2627736 h 4777702"/>
              <a:gd name="connsiteX11" fmla="*/ 3555991 w 3555991"/>
              <a:gd name="connsiteY11" fmla="*/ 3272726 h 4777702"/>
              <a:gd name="connsiteX12" fmla="*/ 3555991 w 3555991"/>
              <a:gd name="connsiteY12" fmla="*/ 3726608 h 4777702"/>
              <a:gd name="connsiteX13" fmla="*/ 3555991 w 3555991"/>
              <a:gd name="connsiteY13" fmla="*/ 4777702 h 4777702"/>
              <a:gd name="connsiteX14" fmla="*/ 2998886 w 3555991"/>
              <a:gd name="connsiteY14" fmla="*/ 4777702 h 4777702"/>
              <a:gd name="connsiteX15" fmla="*/ 2441780 w 3555991"/>
              <a:gd name="connsiteY15" fmla="*/ 4777702 h 4777702"/>
              <a:gd name="connsiteX16" fmla="*/ 1884675 w 3555991"/>
              <a:gd name="connsiteY16" fmla="*/ 4777702 h 4777702"/>
              <a:gd name="connsiteX17" fmla="*/ 1398690 w 3555991"/>
              <a:gd name="connsiteY17" fmla="*/ 4777702 h 4777702"/>
              <a:gd name="connsiteX18" fmla="*/ 806025 w 3555991"/>
              <a:gd name="connsiteY18" fmla="*/ 4777702 h 4777702"/>
              <a:gd name="connsiteX19" fmla="*/ 0 w 3555991"/>
              <a:gd name="connsiteY19" fmla="*/ 4777702 h 4777702"/>
              <a:gd name="connsiteX20" fmla="*/ 0 w 3555991"/>
              <a:gd name="connsiteY20" fmla="*/ 4180489 h 4777702"/>
              <a:gd name="connsiteX21" fmla="*/ 0 w 3555991"/>
              <a:gd name="connsiteY21" fmla="*/ 3583277 h 4777702"/>
              <a:gd name="connsiteX22" fmla="*/ 0 w 3555991"/>
              <a:gd name="connsiteY22" fmla="*/ 2938287 h 4777702"/>
              <a:gd name="connsiteX23" fmla="*/ 0 w 3555991"/>
              <a:gd name="connsiteY23" fmla="*/ 2341074 h 4777702"/>
              <a:gd name="connsiteX24" fmla="*/ 0 w 3555991"/>
              <a:gd name="connsiteY24" fmla="*/ 1696084 h 4777702"/>
              <a:gd name="connsiteX25" fmla="*/ 0 w 3555991"/>
              <a:gd name="connsiteY25" fmla="*/ 1194426 h 4777702"/>
              <a:gd name="connsiteX26" fmla="*/ 0 w 3555991"/>
              <a:gd name="connsiteY26" fmla="*/ 740544 h 4777702"/>
              <a:gd name="connsiteX27" fmla="*/ 0 w 3555991"/>
              <a:gd name="connsiteY27" fmla="*/ 0 h 477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555991" h="4777702" fill="none" extrusionOk="0">
                <a:moveTo>
                  <a:pt x="0" y="0"/>
                </a:moveTo>
                <a:cubicBezTo>
                  <a:pt x="220755" y="-3552"/>
                  <a:pt x="481370" y="34343"/>
                  <a:pt x="628225" y="0"/>
                </a:cubicBezTo>
                <a:cubicBezTo>
                  <a:pt x="775081" y="-34343"/>
                  <a:pt x="1064078" y="42422"/>
                  <a:pt x="1292010" y="0"/>
                </a:cubicBezTo>
                <a:cubicBezTo>
                  <a:pt x="1519943" y="-42422"/>
                  <a:pt x="1622695" y="52483"/>
                  <a:pt x="1884675" y="0"/>
                </a:cubicBezTo>
                <a:cubicBezTo>
                  <a:pt x="2146655" y="-52483"/>
                  <a:pt x="2298486" y="54705"/>
                  <a:pt x="2406221" y="0"/>
                </a:cubicBezTo>
                <a:cubicBezTo>
                  <a:pt x="2513956" y="-54705"/>
                  <a:pt x="2707516" y="56161"/>
                  <a:pt x="2927766" y="0"/>
                </a:cubicBezTo>
                <a:cubicBezTo>
                  <a:pt x="3148017" y="-56161"/>
                  <a:pt x="3359689" y="27703"/>
                  <a:pt x="3555991" y="0"/>
                </a:cubicBezTo>
                <a:cubicBezTo>
                  <a:pt x="3573693" y="175144"/>
                  <a:pt x="3485009" y="408306"/>
                  <a:pt x="3555991" y="692767"/>
                </a:cubicBezTo>
                <a:cubicBezTo>
                  <a:pt x="3626973" y="977228"/>
                  <a:pt x="3511648" y="1036736"/>
                  <a:pt x="3555991" y="1337757"/>
                </a:cubicBezTo>
                <a:cubicBezTo>
                  <a:pt x="3600334" y="1638778"/>
                  <a:pt x="3515251" y="1803243"/>
                  <a:pt x="3555991" y="1982746"/>
                </a:cubicBezTo>
                <a:cubicBezTo>
                  <a:pt x="3596731" y="2162249"/>
                  <a:pt x="3543359" y="2492320"/>
                  <a:pt x="3555991" y="2627736"/>
                </a:cubicBezTo>
                <a:cubicBezTo>
                  <a:pt x="3568623" y="2763152"/>
                  <a:pt x="3485403" y="3066248"/>
                  <a:pt x="3555991" y="3272726"/>
                </a:cubicBezTo>
                <a:cubicBezTo>
                  <a:pt x="3626579" y="3479204"/>
                  <a:pt x="3515506" y="3603118"/>
                  <a:pt x="3555991" y="3726608"/>
                </a:cubicBezTo>
                <a:cubicBezTo>
                  <a:pt x="3596476" y="3850098"/>
                  <a:pt x="3512514" y="4490450"/>
                  <a:pt x="3555991" y="4777702"/>
                </a:cubicBezTo>
                <a:cubicBezTo>
                  <a:pt x="3382229" y="4841108"/>
                  <a:pt x="3156455" y="4716585"/>
                  <a:pt x="2998886" y="4777702"/>
                </a:cubicBezTo>
                <a:cubicBezTo>
                  <a:pt x="2841317" y="4838819"/>
                  <a:pt x="2710259" y="4729777"/>
                  <a:pt x="2441780" y="4777702"/>
                </a:cubicBezTo>
                <a:cubicBezTo>
                  <a:pt x="2173301" y="4825627"/>
                  <a:pt x="2001661" y="4770933"/>
                  <a:pt x="1884675" y="4777702"/>
                </a:cubicBezTo>
                <a:cubicBezTo>
                  <a:pt x="1767690" y="4784471"/>
                  <a:pt x="1516145" y="4731549"/>
                  <a:pt x="1398690" y="4777702"/>
                </a:cubicBezTo>
                <a:cubicBezTo>
                  <a:pt x="1281236" y="4823855"/>
                  <a:pt x="980725" y="4714408"/>
                  <a:pt x="806025" y="4777702"/>
                </a:cubicBezTo>
                <a:cubicBezTo>
                  <a:pt x="631325" y="4840996"/>
                  <a:pt x="314079" y="4707986"/>
                  <a:pt x="0" y="4777702"/>
                </a:cubicBezTo>
                <a:cubicBezTo>
                  <a:pt x="-69695" y="4655845"/>
                  <a:pt x="45018" y="4371399"/>
                  <a:pt x="0" y="4180489"/>
                </a:cubicBezTo>
                <a:cubicBezTo>
                  <a:pt x="-45018" y="3989579"/>
                  <a:pt x="12488" y="3815351"/>
                  <a:pt x="0" y="3583277"/>
                </a:cubicBezTo>
                <a:cubicBezTo>
                  <a:pt x="-12488" y="3351203"/>
                  <a:pt x="12887" y="3212312"/>
                  <a:pt x="0" y="2938287"/>
                </a:cubicBezTo>
                <a:cubicBezTo>
                  <a:pt x="-12887" y="2664262"/>
                  <a:pt x="5007" y="2516267"/>
                  <a:pt x="0" y="2341074"/>
                </a:cubicBezTo>
                <a:cubicBezTo>
                  <a:pt x="-5007" y="2165881"/>
                  <a:pt x="69088" y="1903220"/>
                  <a:pt x="0" y="1696084"/>
                </a:cubicBezTo>
                <a:cubicBezTo>
                  <a:pt x="-69088" y="1488948"/>
                  <a:pt x="1988" y="1420747"/>
                  <a:pt x="0" y="1194426"/>
                </a:cubicBezTo>
                <a:cubicBezTo>
                  <a:pt x="-1988" y="968105"/>
                  <a:pt x="7879" y="832632"/>
                  <a:pt x="0" y="740544"/>
                </a:cubicBezTo>
                <a:cubicBezTo>
                  <a:pt x="-7879" y="648456"/>
                  <a:pt x="48206" y="293639"/>
                  <a:pt x="0" y="0"/>
                </a:cubicBezTo>
                <a:close/>
              </a:path>
              <a:path w="3555991" h="4777702" stroke="0" extrusionOk="0">
                <a:moveTo>
                  <a:pt x="0" y="0"/>
                </a:moveTo>
                <a:cubicBezTo>
                  <a:pt x="245033" y="-41487"/>
                  <a:pt x="485477" y="56879"/>
                  <a:pt x="628225" y="0"/>
                </a:cubicBezTo>
                <a:cubicBezTo>
                  <a:pt x="770973" y="-56879"/>
                  <a:pt x="971217" y="26639"/>
                  <a:pt x="1185330" y="0"/>
                </a:cubicBezTo>
                <a:cubicBezTo>
                  <a:pt x="1399443" y="-26639"/>
                  <a:pt x="1569809" y="56788"/>
                  <a:pt x="1742436" y="0"/>
                </a:cubicBezTo>
                <a:cubicBezTo>
                  <a:pt x="1915063" y="-56788"/>
                  <a:pt x="2196097" y="25995"/>
                  <a:pt x="2406221" y="0"/>
                </a:cubicBezTo>
                <a:cubicBezTo>
                  <a:pt x="2616346" y="-25995"/>
                  <a:pt x="2768399" y="44884"/>
                  <a:pt x="2892206" y="0"/>
                </a:cubicBezTo>
                <a:cubicBezTo>
                  <a:pt x="3016014" y="-44884"/>
                  <a:pt x="3251626" y="14853"/>
                  <a:pt x="3555991" y="0"/>
                </a:cubicBezTo>
                <a:cubicBezTo>
                  <a:pt x="3632176" y="130667"/>
                  <a:pt x="3501913" y="368378"/>
                  <a:pt x="3555991" y="644990"/>
                </a:cubicBezTo>
                <a:cubicBezTo>
                  <a:pt x="3610069" y="921602"/>
                  <a:pt x="3514303" y="1021468"/>
                  <a:pt x="3555991" y="1337757"/>
                </a:cubicBezTo>
                <a:cubicBezTo>
                  <a:pt x="3597679" y="1654046"/>
                  <a:pt x="3547120" y="1674811"/>
                  <a:pt x="3555991" y="1791638"/>
                </a:cubicBezTo>
                <a:cubicBezTo>
                  <a:pt x="3564862" y="1908465"/>
                  <a:pt x="3535417" y="2172124"/>
                  <a:pt x="3555991" y="2341074"/>
                </a:cubicBezTo>
                <a:cubicBezTo>
                  <a:pt x="3576565" y="2510024"/>
                  <a:pt x="3543212" y="2672418"/>
                  <a:pt x="3555991" y="2890510"/>
                </a:cubicBezTo>
                <a:cubicBezTo>
                  <a:pt x="3568770" y="3108602"/>
                  <a:pt x="3510397" y="3168463"/>
                  <a:pt x="3555991" y="3344391"/>
                </a:cubicBezTo>
                <a:cubicBezTo>
                  <a:pt x="3601585" y="3520319"/>
                  <a:pt x="3549267" y="3733866"/>
                  <a:pt x="3555991" y="3846050"/>
                </a:cubicBezTo>
                <a:cubicBezTo>
                  <a:pt x="3562715" y="3958234"/>
                  <a:pt x="3539935" y="4399813"/>
                  <a:pt x="3555991" y="4777702"/>
                </a:cubicBezTo>
                <a:cubicBezTo>
                  <a:pt x="3336754" y="4780319"/>
                  <a:pt x="3096475" y="4714877"/>
                  <a:pt x="2963326" y="4777702"/>
                </a:cubicBezTo>
                <a:cubicBezTo>
                  <a:pt x="2830178" y="4840527"/>
                  <a:pt x="2652662" y="4773083"/>
                  <a:pt x="2406221" y="4777702"/>
                </a:cubicBezTo>
                <a:cubicBezTo>
                  <a:pt x="2159780" y="4782321"/>
                  <a:pt x="2055672" y="4772461"/>
                  <a:pt x="1884675" y="4777702"/>
                </a:cubicBezTo>
                <a:cubicBezTo>
                  <a:pt x="1713678" y="4782943"/>
                  <a:pt x="1511279" y="4746653"/>
                  <a:pt x="1363130" y="4777702"/>
                </a:cubicBezTo>
                <a:cubicBezTo>
                  <a:pt x="1214981" y="4808751"/>
                  <a:pt x="1016088" y="4705875"/>
                  <a:pt x="699345" y="4777702"/>
                </a:cubicBezTo>
                <a:cubicBezTo>
                  <a:pt x="382602" y="4849529"/>
                  <a:pt x="271279" y="4731209"/>
                  <a:pt x="0" y="4777702"/>
                </a:cubicBezTo>
                <a:cubicBezTo>
                  <a:pt x="-29315" y="4650447"/>
                  <a:pt x="23571" y="4455514"/>
                  <a:pt x="0" y="4276043"/>
                </a:cubicBezTo>
                <a:cubicBezTo>
                  <a:pt x="-23571" y="4096572"/>
                  <a:pt x="53345" y="4037554"/>
                  <a:pt x="0" y="3822162"/>
                </a:cubicBezTo>
                <a:cubicBezTo>
                  <a:pt x="-53345" y="3606770"/>
                  <a:pt x="16367" y="3468645"/>
                  <a:pt x="0" y="3177172"/>
                </a:cubicBezTo>
                <a:cubicBezTo>
                  <a:pt x="-16367" y="2885699"/>
                  <a:pt x="32878" y="2839401"/>
                  <a:pt x="0" y="2627736"/>
                </a:cubicBezTo>
                <a:cubicBezTo>
                  <a:pt x="-32878" y="2416071"/>
                  <a:pt x="59053" y="2228579"/>
                  <a:pt x="0" y="2078300"/>
                </a:cubicBezTo>
                <a:cubicBezTo>
                  <a:pt x="-59053" y="1928021"/>
                  <a:pt x="54821" y="1814404"/>
                  <a:pt x="0" y="1576642"/>
                </a:cubicBezTo>
                <a:cubicBezTo>
                  <a:pt x="-54821" y="1338880"/>
                  <a:pt x="29257" y="1106960"/>
                  <a:pt x="0" y="931652"/>
                </a:cubicBezTo>
                <a:cubicBezTo>
                  <a:pt x="-29257" y="756344"/>
                  <a:pt x="6919" y="188820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2610120739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Куриное филе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– 400 гр.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Картофель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– 3 средних шт.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Лук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– одна головка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Соль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– 1 ч. 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Перец черный молотый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- 0,5 ч. 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Масло растительное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- 1 ч. л.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91F30F-301F-0CA2-144C-3E8ABC7A2D9A}"/>
              </a:ext>
            </a:extLst>
          </p:cNvPr>
          <p:cNvSpPr txBox="1"/>
          <p:nvPr/>
        </p:nvSpPr>
        <p:spPr>
          <a:xfrm>
            <a:off x="4622791" y="1545277"/>
            <a:ext cx="7084611" cy="4524315"/>
          </a:xfrm>
          <a:custGeom>
            <a:avLst/>
            <a:gdLst>
              <a:gd name="connsiteX0" fmla="*/ 0 w 7084611"/>
              <a:gd name="connsiteY0" fmla="*/ 0 h 4524315"/>
              <a:gd name="connsiteX1" fmla="*/ 377846 w 7084611"/>
              <a:gd name="connsiteY1" fmla="*/ 0 h 4524315"/>
              <a:gd name="connsiteX2" fmla="*/ 826538 w 7084611"/>
              <a:gd name="connsiteY2" fmla="*/ 0 h 4524315"/>
              <a:gd name="connsiteX3" fmla="*/ 1346076 w 7084611"/>
              <a:gd name="connsiteY3" fmla="*/ 0 h 4524315"/>
              <a:gd name="connsiteX4" fmla="*/ 1794768 w 7084611"/>
              <a:gd name="connsiteY4" fmla="*/ 0 h 4524315"/>
              <a:gd name="connsiteX5" fmla="*/ 2385152 w 7084611"/>
              <a:gd name="connsiteY5" fmla="*/ 0 h 4524315"/>
              <a:gd name="connsiteX6" fmla="*/ 2904691 w 7084611"/>
              <a:gd name="connsiteY6" fmla="*/ 0 h 4524315"/>
              <a:gd name="connsiteX7" fmla="*/ 3353383 w 7084611"/>
              <a:gd name="connsiteY7" fmla="*/ 0 h 4524315"/>
              <a:gd name="connsiteX8" fmla="*/ 4014613 w 7084611"/>
              <a:gd name="connsiteY8" fmla="*/ 0 h 4524315"/>
              <a:gd name="connsiteX9" fmla="*/ 4746689 w 7084611"/>
              <a:gd name="connsiteY9" fmla="*/ 0 h 4524315"/>
              <a:gd name="connsiteX10" fmla="*/ 5124535 w 7084611"/>
              <a:gd name="connsiteY10" fmla="*/ 0 h 4524315"/>
              <a:gd name="connsiteX11" fmla="*/ 5856612 w 7084611"/>
              <a:gd name="connsiteY11" fmla="*/ 0 h 4524315"/>
              <a:gd name="connsiteX12" fmla="*/ 7084611 w 7084611"/>
              <a:gd name="connsiteY12" fmla="*/ 0 h 4524315"/>
              <a:gd name="connsiteX13" fmla="*/ 7084611 w 7084611"/>
              <a:gd name="connsiteY13" fmla="*/ 520296 h 4524315"/>
              <a:gd name="connsiteX14" fmla="*/ 7084611 w 7084611"/>
              <a:gd name="connsiteY14" fmla="*/ 1085836 h 4524315"/>
              <a:gd name="connsiteX15" fmla="*/ 7084611 w 7084611"/>
              <a:gd name="connsiteY15" fmla="*/ 1560889 h 4524315"/>
              <a:gd name="connsiteX16" fmla="*/ 7084611 w 7084611"/>
              <a:gd name="connsiteY16" fmla="*/ 2035942 h 4524315"/>
              <a:gd name="connsiteX17" fmla="*/ 7084611 w 7084611"/>
              <a:gd name="connsiteY17" fmla="*/ 2691967 h 4524315"/>
              <a:gd name="connsiteX18" fmla="*/ 7084611 w 7084611"/>
              <a:gd name="connsiteY18" fmla="*/ 3257507 h 4524315"/>
              <a:gd name="connsiteX19" fmla="*/ 7084611 w 7084611"/>
              <a:gd name="connsiteY19" fmla="*/ 3868289 h 4524315"/>
              <a:gd name="connsiteX20" fmla="*/ 7084611 w 7084611"/>
              <a:gd name="connsiteY20" fmla="*/ 4524315 h 4524315"/>
              <a:gd name="connsiteX21" fmla="*/ 6352535 w 7084611"/>
              <a:gd name="connsiteY21" fmla="*/ 4524315 h 4524315"/>
              <a:gd name="connsiteX22" fmla="*/ 5762150 w 7084611"/>
              <a:gd name="connsiteY22" fmla="*/ 4524315 h 4524315"/>
              <a:gd name="connsiteX23" fmla="*/ 5242612 w 7084611"/>
              <a:gd name="connsiteY23" fmla="*/ 4524315 h 4524315"/>
              <a:gd name="connsiteX24" fmla="*/ 4510536 w 7084611"/>
              <a:gd name="connsiteY24" fmla="*/ 4524315 h 4524315"/>
              <a:gd name="connsiteX25" fmla="*/ 4061844 w 7084611"/>
              <a:gd name="connsiteY25" fmla="*/ 4524315 h 4524315"/>
              <a:gd name="connsiteX26" fmla="*/ 3683998 w 7084611"/>
              <a:gd name="connsiteY26" fmla="*/ 4524315 h 4524315"/>
              <a:gd name="connsiteX27" fmla="*/ 3093613 w 7084611"/>
              <a:gd name="connsiteY27" fmla="*/ 4524315 h 4524315"/>
              <a:gd name="connsiteX28" fmla="*/ 2503229 w 7084611"/>
              <a:gd name="connsiteY28" fmla="*/ 4524315 h 4524315"/>
              <a:gd name="connsiteX29" fmla="*/ 2125383 w 7084611"/>
              <a:gd name="connsiteY29" fmla="*/ 4524315 h 4524315"/>
              <a:gd name="connsiteX30" fmla="*/ 1393307 w 7084611"/>
              <a:gd name="connsiteY30" fmla="*/ 4524315 h 4524315"/>
              <a:gd name="connsiteX31" fmla="*/ 944615 w 7084611"/>
              <a:gd name="connsiteY31" fmla="*/ 4524315 h 4524315"/>
              <a:gd name="connsiteX32" fmla="*/ 0 w 7084611"/>
              <a:gd name="connsiteY32" fmla="*/ 4524315 h 4524315"/>
              <a:gd name="connsiteX33" fmla="*/ 0 w 7084611"/>
              <a:gd name="connsiteY33" fmla="*/ 4004019 h 4524315"/>
              <a:gd name="connsiteX34" fmla="*/ 0 w 7084611"/>
              <a:gd name="connsiteY34" fmla="*/ 3347993 h 4524315"/>
              <a:gd name="connsiteX35" fmla="*/ 0 w 7084611"/>
              <a:gd name="connsiteY35" fmla="*/ 2872940 h 4524315"/>
              <a:gd name="connsiteX36" fmla="*/ 0 w 7084611"/>
              <a:gd name="connsiteY36" fmla="*/ 2397887 h 4524315"/>
              <a:gd name="connsiteX37" fmla="*/ 0 w 7084611"/>
              <a:gd name="connsiteY37" fmla="*/ 1877591 h 4524315"/>
              <a:gd name="connsiteX38" fmla="*/ 0 w 7084611"/>
              <a:gd name="connsiteY38" fmla="*/ 1312051 h 4524315"/>
              <a:gd name="connsiteX39" fmla="*/ 0 w 7084611"/>
              <a:gd name="connsiteY39" fmla="*/ 836998 h 4524315"/>
              <a:gd name="connsiteX40" fmla="*/ 0 w 7084611"/>
              <a:gd name="connsiteY40" fmla="*/ 0 h 452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084611" h="4524315" fill="none" extrusionOk="0">
                <a:moveTo>
                  <a:pt x="0" y="0"/>
                </a:moveTo>
                <a:cubicBezTo>
                  <a:pt x="165461" y="-37838"/>
                  <a:pt x="213610" y="32224"/>
                  <a:pt x="377846" y="0"/>
                </a:cubicBezTo>
                <a:cubicBezTo>
                  <a:pt x="542082" y="-32224"/>
                  <a:pt x="639720" y="9826"/>
                  <a:pt x="826538" y="0"/>
                </a:cubicBezTo>
                <a:cubicBezTo>
                  <a:pt x="1013356" y="-9826"/>
                  <a:pt x="1112307" y="49153"/>
                  <a:pt x="1346076" y="0"/>
                </a:cubicBezTo>
                <a:cubicBezTo>
                  <a:pt x="1579845" y="-49153"/>
                  <a:pt x="1656596" y="45343"/>
                  <a:pt x="1794768" y="0"/>
                </a:cubicBezTo>
                <a:cubicBezTo>
                  <a:pt x="1932940" y="-45343"/>
                  <a:pt x="2133862" y="17983"/>
                  <a:pt x="2385152" y="0"/>
                </a:cubicBezTo>
                <a:cubicBezTo>
                  <a:pt x="2636442" y="-17983"/>
                  <a:pt x="2785069" y="10228"/>
                  <a:pt x="2904691" y="0"/>
                </a:cubicBezTo>
                <a:cubicBezTo>
                  <a:pt x="3024313" y="-10228"/>
                  <a:pt x="3191789" y="26571"/>
                  <a:pt x="3353383" y="0"/>
                </a:cubicBezTo>
                <a:cubicBezTo>
                  <a:pt x="3514977" y="-26571"/>
                  <a:pt x="3847611" y="58775"/>
                  <a:pt x="4014613" y="0"/>
                </a:cubicBezTo>
                <a:cubicBezTo>
                  <a:pt x="4181615" y="-58775"/>
                  <a:pt x="4398429" y="40545"/>
                  <a:pt x="4746689" y="0"/>
                </a:cubicBezTo>
                <a:cubicBezTo>
                  <a:pt x="5094949" y="-40545"/>
                  <a:pt x="4989761" y="5030"/>
                  <a:pt x="5124535" y="0"/>
                </a:cubicBezTo>
                <a:cubicBezTo>
                  <a:pt x="5259309" y="-5030"/>
                  <a:pt x="5594433" y="53000"/>
                  <a:pt x="5856612" y="0"/>
                </a:cubicBezTo>
                <a:cubicBezTo>
                  <a:pt x="6118791" y="-53000"/>
                  <a:pt x="6791485" y="125450"/>
                  <a:pt x="7084611" y="0"/>
                </a:cubicBezTo>
                <a:cubicBezTo>
                  <a:pt x="7086222" y="253556"/>
                  <a:pt x="7025492" y="361710"/>
                  <a:pt x="7084611" y="520296"/>
                </a:cubicBezTo>
                <a:cubicBezTo>
                  <a:pt x="7143730" y="678882"/>
                  <a:pt x="7064668" y="964475"/>
                  <a:pt x="7084611" y="1085836"/>
                </a:cubicBezTo>
                <a:cubicBezTo>
                  <a:pt x="7104554" y="1207197"/>
                  <a:pt x="7035248" y="1447274"/>
                  <a:pt x="7084611" y="1560889"/>
                </a:cubicBezTo>
                <a:cubicBezTo>
                  <a:pt x="7133974" y="1674504"/>
                  <a:pt x="7053307" y="1810552"/>
                  <a:pt x="7084611" y="2035942"/>
                </a:cubicBezTo>
                <a:cubicBezTo>
                  <a:pt x="7115915" y="2261332"/>
                  <a:pt x="7006622" y="2521843"/>
                  <a:pt x="7084611" y="2691967"/>
                </a:cubicBezTo>
                <a:cubicBezTo>
                  <a:pt x="7162600" y="2862091"/>
                  <a:pt x="7068559" y="3037363"/>
                  <a:pt x="7084611" y="3257507"/>
                </a:cubicBezTo>
                <a:cubicBezTo>
                  <a:pt x="7100663" y="3477651"/>
                  <a:pt x="7077541" y="3650972"/>
                  <a:pt x="7084611" y="3868289"/>
                </a:cubicBezTo>
                <a:cubicBezTo>
                  <a:pt x="7091681" y="4085606"/>
                  <a:pt x="7017381" y="4264739"/>
                  <a:pt x="7084611" y="4524315"/>
                </a:cubicBezTo>
                <a:cubicBezTo>
                  <a:pt x="6864080" y="4526870"/>
                  <a:pt x="6558061" y="4491542"/>
                  <a:pt x="6352535" y="4524315"/>
                </a:cubicBezTo>
                <a:cubicBezTo>
                  <a:pt x="6147009" y="4557088"/>
                  <a:pt x="6012086" y="4473914"/>
                  <a:pt x="5762150" y="4524315"/>
                </a:cubicBezTo>
                <a:cubicBezTo>
                  <a:pt x="5512214" y="4574716"/>
                  <a:pt x="5381698" y="4463677"/>
                  <a:pt x="5242612" y="4524315"/>
                </a:cubicBezTo>
                <a:cubicBezTo>
                  <a:pt x="5103526" y="4584953"/>
                  <a:pt x="4659368" y="4515306"/>
                  <a:pt x="4510536" y="4524315"/>
                </a:cubicBezTo>
                <a:cubicBezTo>
                  <a:pt x="4361704" y="4533324"/>
                  <a:pt x="4178472" y="4523131"/>
                  <a:pt x="4061844" y="4524315"/>
                </a:cubicBezTo>
                <a:cubicBezTo>
                  <a:pt x="3945216" y="4525499"/>
                  <a:pt x="3774831" y="4516590"/>
                  <a:pt x="3683998" y="4524315"/>
                </a:cubicBezTo>
                <a:cubicBezTo>
                  <a:pt x="3593165" y="4532040"/>
                  <a:pt x="3323982" y="4517230"/>
                  <a:pt x="3093613" y="4524315"/>
                </a:cubicBezTo>
                <a:cubicBezTo>
                  <a:pt x="2863245" y="4531400"/>
                  <a:pt x="2664079" y="4509477"/>
                  <a:pt x="2503229" y="4524315"/>
                </a:cubicBezTo>
                <a:cubicBezTo>
                  <a:pt x="2342379" y="4539153"/>
                  <a:pt x="2251504" y="4522124"/>
                  <a:pt x="2125383" y="4524315"/>
                </a:cubicBezTo>
                <a:cubicBezTo>
                  <a:pt x="1999262" y="4526506"/>
                  <a:pt x="1606805" y="4522816"/>
                  <a:pt x="1393307" y="4524315"/>
                </a:cubicBezTo>
                <a:cubicBezTo>
                  <a:pt x="1179809" y="4525814"/>
                  <a:pt x="1164112" y="4514486"/>
                  <a:pt x="944615" y="4524315"/>
                </a:cubicBezTo>
                <a:cubicBezTo>
                  <a:pt x="725118" y="4534144"/>
                  <a:pt x="387006" y="4469488"/>
                  <a:pt x="0" y="4524315"/>
                </a:cubicBezTo>
                <a:cubicBezTo>
                  <a:pt x="-13525" y="4353523"/>
                  <a:pt x="39769" y="4153267"/>
                  <a:pt x="0" y="4004019"/>
                </a:cubicBezTo>
                <a:cubicBezTo>
                  <a:pt x="-39769" y="3854771"/>
                  <a:pt x="19521" y="3633342"/>
                  <a:pt x="0" y="3347993"/>
                </a:cubicBezTo>
                <a:cubicBezTo>
                  <a:pt x="-19521" y="3062644"/>
                  <a:pt x="31380" y="3108231"/>
                  <a:pt x="0" y="2872940"/>
                </a:cubicBezTo>
                <a:cubicBezTo>
                  <a:pt x="-31380" y="2637649"/>
                  <a:pt x="55393" y="2590802"/>
                  <a:pt x="0" y="2397887"/>
                </a:cubicBezTo>
                <a:cubicBezTo>
                  <a:pt x="-55393" y="2204972"/>
                  <a:pt x="39395" y="2119427"/>
                  <a:pt x="0" y="1877591"/>
                </a:cubicBezTo>
                <a:cubicBezTo>
                  <a:pt x="-39395" y="1635755"/>
                  <a:pt x="18448" y="1461773"/>
                  <a:pt x="0" y="1312051"/>
                </a:cubicBezTo>
                <a:cubicBezTo>
                  <a:pt x="-18448" y="1162329"/>
                  <a:pt x="28158" y="959697"/>
                  <a:pt x="0" y="836998"/>
                </a:cubicBezTo>
                <a:cubicBezTo>
                  <a:pt x="-28158" y="714299"/>
                  <a:pt x="39397" y="223456"/>
                  <a:pt x="0" y="0"/>
                </a:cubicBezTo>
                <a:close/>
              </a:path>
              <a:path w="7084611" h="4524315" stroke="0" extrusionOk="0">
                <a:moveTo>
                  <a:pt x="0" y="0"/>
                </a:moveTo>
                <a:cubicBezTo>
                  <a:pt x="185519" y="-66476"/>
                  <a:pt x="514053" y="1439"/>
                  <a:pt x="661230" y="0"/>
                </a:cubicBezTo>
                <a:cubicBezTo>
                  <a:pt x="808407" y="-1439"/>
                  <a:pt x="1032408" y="4222"/>
                  <a:pt x="1251615" y="0"/>
                </a:cubicBezTo>
                <a:cubicBezTo>
                  <a:pt x="1470822" y="-4222"/>
                  <a:pt x="1540143" y="34693"/>
                  <a:pt x="1771153" y="0"/>
                </a:cubicBezTo>
                <a:cubicBezTo>
                  <a:pt x="2002163" y="-34693"/>
                  <a:pt x="2177027" y="68580"/>
                  <a:pt x="2503229" y="0"/>
                </a:cubicBezTo>
                <a:cubicBezTo>
                  <a:pt x="2829431" y="-68580"/>
                  <a:pt x="2932443" y="63688"/>
                  <a:pt x="3093613" y="0"/>
                </a:cubicBezTo>
                <a:cubicBezTo>
                  <a:pt x="3254783" y="-63688"/>
                  <a:pt x="3354131" y="45984"/>
                  <a:pt x="3542305" y="0"/>
                </a:cubicBezTo>
                <a:cubicBezTo>
                  <a:pt x="3730479" y="-45984"/>
                  <a:pt x="3820855" y="49713"/>
                  <a:pt x="4061844" y="0"/>
                </a:cubicBezTo>
                <a:cubicBezTo>
                  <a:pt x="4302833" y="-49713"/>
                  <a:pt x="4644590" y="38217"/>
                  <a:pt x="4793920" y="0"/>
                </a:cubicBezTo>
                <a:cubicBezTo>
                  <a:pt x="4943250" y="-38217"/>
                  <a:pt x="5081468" y="23044"/>
                  <a:pt x="5242612" y="0"/>
                </a:cubicBezTo>
                <a:cubicBezTo>
                  <a:pt x="5403756" y="-23044"/>
                  <a:pt x="5540004" y="14000"/>
                  <a:pt x="5620458" y="0"/>
                </a:cubicBezTo>
                <a:cubicBezTo>
                  <a:pt x="5700912" y="-14000"/>
                  <a:pt x="5811586" y="42740"/>
                  <a:pt x="5998304" y="0"/>
                </a:cubicBezTo>
                <a:cubicBezTo>
                  <a:pt x="6185022" y="-42740"/>
                  <a:pt x="6763808" y="92104"/>
                  <a:pt x="7084611" y="0"/>
                </a:cubicBezTo>
                <a:cubicBezTo>
                  <a:pt x="7113057" y="253855"/>
                  <a:pt x="7051301" y="339670"/>
                  <a:pt x="7084611" y="656026"/>
                </a:cubicBezTo>
                <a:cubicBezTo>
                  <a:pt x="7117921" y="972382"/>
                  <a:pt x="7040844" y="919640"/>
                  <a:pt x="7084611" y="1131079"/>
                </a:cubicBezTo>
                <a:cubicBezTo>
                  <a:pt x="7128378" y="1342518"/>
                  <a:pt x="7053313" y="1616105"/>
                  <a:pt x="7084611" y="1787104"/>
                </a:cubicBezTo>
                <a:cubicBezTo>
                  <a:pt x="7115909" y="1958104"/>
                  <a:pt x="7016863" y="2231568"/>
                  <a:pt x="7084611" y="2352644"/>
                </a:cubicBezTo>
                <a:cubicBezTo>
                  <a:pt x="7152359" y="2473720"/>
                  <a:pt x="7018552" y="2784690"/>
                  <a:pt x="7084611" y="2918183"/>
                </a:cubicBezTo>
                <a:cubicBezTo>
                  <a:pt x="7150670" y="3051676"/>
                  <a:pt x="7044548" y="3232495"/>
                  <a:pt x="7084611" y="3347993"/>
                </a:cubicBezTo>
                <a:cubicBezTo>
                  <a:pt x="7124674" y="3463491"/>
                  <a:pt x="7081699" y="3798684"/>
                  <a:pt x="7084611" y="3958776"/>
                </a:cubicBezTo>
                <a:cubicBezTo>
                  <a:pt x="7087523" y="4118868"/>
                  <a:pt x="7055166" y="4394478"/>
                  <a:pt x="7084611" y="4524315"/>
                </a:cubicBezTo>
                <a:cubicBezTo>
                  <a:pt x="6788216" y="4583540"/>
                  <a:pt x="6559813" y="4509713"/>
                  <a:pt x="6423381" y="4524315"/>
                </a:cubicBezTo>
                <a:cubicBezTo>
                  <a:pt x="6286949" y="4538917"/>
                  <a:pt x="5958915" y="4487992"/>
                  <a:pt x="5832996" y="4524315"/>
                </a:cubicBezTo>
                <a:cubicBezTo>
                  <a:pt x="5707077" y="4560638"/>
                  <a:pt x="5611656" y="4486971"/>
                  <a:pt x="5455150" y="4524315"/>
                </a:cubicBezTo>
                <a:cubicBezTo>
                  <a:pt x="5298644" y="4561659"/>
                  <a:pt x="5155989" y="4471474"/>
                  <a:pt x="5006458" y="4524315"/>
                </a:cubicBezTo>
                <a:cubicBezTo>
                  <a:pt x="4856927" y="4577156"/>
                  <a:pt x="4659590" y="4493379"/>
                  <a:pt x="4416074" y="4524315"/>
                </a:cubicBezTo>
                <a:cubicBezTo>
                  <a:pt x="4172558" y="4555251"/>
                  <a:pt x="4065364" y="4502428"/>
                  <a:pt x="3754844" y="4524315"/>
                </a:cubicBezTo>
                <a:cubicBezTo>
                  <a:pt x="3444324" y="4546202"/>
                  <a:pt x="3412825" y="4494048"/>
                  <a:pt x="3093613" y="4524315"/>
                </a:cubicBezTo>
                <a:cubicBezTo>
                  <a:pt x="2774401" y="4554582"/>
                  <a:pt x="2825199" y="4486945"/>
                  <a:pt x="2715768" y="4524315"/>
                </a:cubicBezTo>
                <a:cubicBezTo>
                  <a:pt x="2606338" y="4561685"/>
                  <a:pt x="2378004" y="4504772"/>
                  <a:pt x="2267076" y="4524315"/>
                </a:cubicBezTo>
                <a:cubicBezTo>
                  <a:pt x="2156148" y="4543858"/>
                  <a:pt x="2014573" y="4523739"/>
                  <a:pt x="1818383" y="4524315"/>
                </a:cubicBezTo>
                <a:cubicBezTo>
                  <a:pt x="1622193" y="4524891"/>
                  <a:pt x="1544147" y="4517548"/>
                  <a:pt x="1440538" y="4524315"/>
                </a:cubicBezTo>
                <a:cubicBezTo>
                  <a:pt x="1336930" y="4531082"/>
                  <a:pt x="1040242" y="4499565"/>
                  <a:pt x="920999" y="4524315"/>
                </a:cubicBezTo>
                <a:cubicBezTo>
                  <a:pt x="801756" y="4549065"/>
                  <a:pt x="292253" y="4520389"/>
                  <a:pt x="0" y="4524315"/>
                </a:cubicBezTo>
                <a:cubicBezTo>
                  <a:pt x="-22533" y="4302869"/>
                  <a:pt x="27091" y="4110394"/>
                  <a:pt x="0" y="4004019"/>
                </a:cubicBezTo>
                <a:cubicBezTo>
                  <a:pt x="-27091" y="3897644"/>
                  <a:pt x="17529" y="3629020"/>
                  <a:pt x="0" y="3438479"/>
                </a:cubicBezTo>
                <a:cubicBezTo>
                  <a:pt x="-17529" y="3247938"/>
                  <a:pt x="21467" y="3063665"/>
                  <a:pt x="0" y="2872940"/>
                </a:cubicBezTo>
                <a:cubicBezTo>
                  <a:pt x="-21467" y="2682215"/>
                  <a:pt x="16970" y="2633432"/>
                  <a:pt x="0" y="2397887"/>
                </a:cubicBezTo>
                <a:cubicBezTo>
                  <a:pt x="-16970" y="2162342"/>
                  <a:pt x="28845" y="2112156"/>
                  <a:pt x="0" y="1832348"/>
                </a:cubicBezTo>
                <a:cubicBezTo>
                  <a:pt x="-28845" y="1552540"/>
                  <a:pt x="36158" y="1518130"/>
                  <a:pt x="0" y="1312051"/>
                </a:cubicBezTo>
                <a:cubicBezTo>
                  <a:pt x="-36158" y="1105972"/>
                  <a:pt x="54088" y="974708"/>
                  <a:pt x="0" y="791755"/>
                </a:cubicBezTo>
                <a:cubicBezTo>
                  <a:pt x="-54088" y="608802"/>
                  <a:pt x="3628" y="307675"/>
                  <a:pt x="0" y="0"/>
                </a:cubicBezTo>
                <a:close/>
              </a:path>
            </a:pathLst>
          </a:custGeom>
          <a:solidFill>
            <a:srgbClr val="EFE5D1"/>
          </a:solidFill>
          <a:ln w="19050"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59502321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В другую миску нарезаем куриное филе, картошку и лук для начинки, смешиваем со специями. Лепим эчпочмаки. Каждый кусочек теста раскатываем, в серединку кладём начинку одну полную столовую ложку и заворачиваем в треугольник, но серединку у треугольника оставляем открытой. Выкладываем на противень и  в духовку на 25 минут при 180° После в серединку треугольников наливаем ст. ложку кипятка и оставляем в духовке ещё на 35 мин.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Эчпочмаки готовы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!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E341862-E7D4-008E-7EA0-2D3DDF06C0BB}"/>
              </a:ext>
            </a:extLst>
          </p:cNvPr>
          <p:cNvCxnSpPr/>
          <p:nvPr/>
        </p:nvCxnSpPr>
        <p:spPr>
          <a:xfrm>
            <a:off x="4331685" y="1545278"/>
            <a:ext cx="0" cy="489364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8085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7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199</TotalTime>
  <Words>700</Words>
  <Application>Microsoft Office PowerPoint</Application>
  <PresentationFormat>Широкоэкранный</PresentationFormat>
  <Paragraphs>59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Garamond</vt:lpstr>
      <vt:lpstr>Савон</vt:lpstr>
      <vt:lpstr>Рецепты моей бабушки</vt:lpstr>
      <vt:lpstr>«Бабушкины руки - самые умелые…»</vt:lpstr>
      <vt:lpstr> </vt:lpstr>
      <vt:lpstr>Татарская кухня</vt:lpstr>
      <vt:lpstr>«Кыстыбый»</vt:lpstr>
      <vt:lpstr>Ингредиенты и процесс готовки</vt:lpstr>
      <vt:lpstr>«Эчпочмак»</vt:lpstr>
      <vt:lpstr>Ингредиенты и процесс готовки теста</vt:lpstr>
      <vt:lpstr>Ингредиенты и процесс готовки</vt:lpstr>
      <vt:lpstr>русская кухня</vt:lpstr>
      <vt:lpstr>«Суп из белых грибов с перловкой»</vt:lpstr>
      <vt:lpstr>Ингредиенты и процесс готовки</vt:lpstr>
      <vt:lpstr>«Ох и вкусно же было!»</vt:lpstr>
      <vt:lpstr>СПАСИБО ЗА ВНИМАНИЕ!</vt:lpstr>
      <vt:lpstr>Сторонние источники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«Рецепты моей бабушки»</dc:title>
  <dc:creator>Максим Нестеренко</dc:creator>
  <cp:lastModifiedBy>katrix xsx</cp:lastModifiedBy>
  <cp:revision>7</cp:revision>
  <dcterms:created xsi:type="dcterms:W3CDTF">2024-03-03T04:22:06Z</dcterms:created>
  <dcterms:modified xsi:type="dcterms:W3CDTF">2024-03-05T08:37:21Z</dcterms:modified>
</cp:coreProperties>
</file>