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A93CE-EB7B-4F5A-8144-A57DDE9D62C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8F52D-2856-4673-A535-1D97691EC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3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Рецепты моей бабушки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45382" y="665163"/>
            <a:ext cx="4932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 …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человеком,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 вкусно питаться.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57" y="2493818"/>
            <a:ext cx="4581235" cy="3048000"/>
          </a:xfrm>
          <a:prstGeom prst="ellipse">
            <a:avLst/>
          </a:prstGeom>
          <a:ln w="381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838198" y="5357152"/>
            <a:ext cx="4708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Выполнил; Муратов Денис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124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2743" y="5925029"/>
            <a:ext cx="2743200" cy="3651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23.01.2024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455" y="574964"/>
            <a:ext cx="5153890" cy="162790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Подготовленное творожное печенье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противень, застеленный пергаментной бумагой. Всего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30 "розочек</a:t>
            </a:r>
            <a:r>
              <a:rPr lang="ru-RU" dirty="0"/>
              <a:t>".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9" y="2202873"/>
            <a:ext cx="4119417" cy="308956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97782" y="471055"/>
            <a:ext cx="4558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Противень с печеньем поставьте в разогретую до 180 градусов духовку и выпекайте 25-30 минут до золотистого цвета.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036" y="2202873"/>
            <a:ext cx="3971636" cy="297872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860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436" y="485197"/>
            <a:ext cx="5181600" cy="100445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домашнее печенье Розочки из творога остудите и по желанию посыпьте сахарной пудрой.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78181"/>
            <a:ext cx="4502727" cy="13161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05600" y="3581399"/>
            <a:ext cx="4793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печенья подойдет творог любой жирности. Желательно, чтобы он был не слишком сухой и не жесткий. Лучше творог протереть через сито или воспользоваться блендером.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3691" y="1507065"/>
            <a:ext cx="3115089" cy="4148667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261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540327"/>
            <a:ext cx="5020685" cy="317269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творожное тесто или начинка получились удачными, важно тщательно отнестись к выбору творога.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может испортить выпечку, так как напрямую влияет на консистенцию, вкус и конечный результат.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438" y="1490228"/>
            <a:ext cx="4873821" cy="320646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671733" y="5080000"/>
            <a:ext cx="477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72702" y="5149818"/>
            <a:ext cx="27195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вкусно!!!!!!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1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817417"/>
            <a:ext cx="4461163" cy="224443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</a:t>
            </a:r>
            <a:br>
              <a:rPr lang="ru-RU" sz="4400" dirty="0" smtClean="0"/>
            </a:br>
            <a:r>
              <a:rPr lang="ru-RU" sz="4400" dirty="0" smtClean="0"/>
              <a:t>за </a:t>
            </a:r>
            <a:br>
              <a:rPr lang="ru-RU" sz="4400" dirty="0" smtClean="0"/>
            </a:br>
            <a:r>
              <a:rPr lang="ru-RU" sz="4400" dirty="0" smtClean="0"/>
              <a:t>внимание!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01" y="443345"/>
            <a:ext cx="4452439" cy="592974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896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73706" y="1999962"/>
            <a:ext cx="5087911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Душевные </a:t>
            </a:r>
            <a:r>
              <a:rPr lang="ru-RU" sz="3200" dirty="0"/>
              <a:t>беседы за </a:t>
            </a:r>
            <a:r>
              <a:rPr lang="ru-RU" sz="3200" dirty="0" smtClean="0"/>
              <a:t>чашечкой чая, </a:t>
            </a:r>
            <a:r>
              <a:rPr lang="ru-RU" sz="3200" dirty="0"/>
              <a:t>возможность обсудить </a:t>
            </a:r>
            <a:r>
              <a:rPr lang="ru-RU" sz="3200" dirty="0" smtClean="0"/>
              <a:t>искусство </a:t>
            </a:r>
            <a:r>
              <a:rPr lang="ru-RU" sz="3200" dirty="0" err="1" smtClean="0"/>
              <a:t>прогитовления</a:t>
            </a:r>
            <a:r>
              <a:rPr lang="ru-RU" sz="3200" dirty="0" smtClean="0"/>
              <a:t>  </a:t>
            </a:r>
            <a:r>
              <a:rPr lang="ru-RU" sz="3200" dirty="0" err="1" smtClean="0"/>
              <a:t>домаших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пирагов</a:t>
            </a:r>
            <a:r>
              <a:rPr lang="ru-RU" sz="3200" dirty="0" smtClean="0"/>
              <a:t> и </a:t>
            </a:r>
            <a:r>
              <a:rPr lang="ru-RU" sz="3200" dirty="0"/>
              <a:t>пригласить </a:t>
            </a:r>
            <a:r>
              <a:rPr lang="ru-RU" sz="3200" dirty="0" smtClean="0"/>
              <a:t>всех друзей попробовать , как это вкусно.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733382" y="384752"/>
            <a:ext cx="5087912" cy="2552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Georgia" panose="02040502050405020303" pitchFamily="18" charset="0"/>
              </a:rPr>
              <a:t>Мне хотелось поделиться не только рецептурой блюд, которые готовятся у нас </a:t>
            </a:r>
            <a:r>
              <a:rPr lang="ru-RU" sz="2400" dirty="0" smtClean="0">
                <a:latin typeface="Georgia" panose="02040502050405020303" pitchFamily="18" charset="0"/>
              </a:rPr>
              <a:t>в семье, </a:t>
            </a:r>
            <a:r>
              <a:rPr lang="ru-RU" sz="2400" dirty="0">
                <a:latin typeface="Georgia" panose="02040502050405020303" pitchFamily="18" charset="0"/>
              </a:rPr>
              <a:t>но и тем всеохватывающим чувством любви - любви, которая всегда есть в большой дружной семье.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0" y="2565761"/>
            <a:ext cx="3929335" cy="3302000"/>
          </a:xfrm>
          <a:prstGeom prst="ellipse">
            <a:avLst/>
          </a:prstGeom>
          <a:ln w="381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103573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Творожное печенье-розочки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70754" y="1801091"/>
            <a:ext cx="4793333" cy="459970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пшеничная – 450 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– 250 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сливочное – 200 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– 200 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Куриное яйцо – 3 шт.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Разрыхлитель–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ч.л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 – 1 г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52" y="917864"/>
            <a:ext cx="2649681" cy="1766454"/>
          </a:xfrm>
          <a:prstGeom prst="ellipse">
            <a:avLst/>
          </a:prstGeom>
          <a:ln w="381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021" y="332508"/>
            <a:ext cx="2519939" cy="184565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83864" y="2120975"/>
            <a:ext cx="250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пшеничная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81216" y="2684318"/>
            <a:ext cx="108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Творог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57" y="2514560"/>
            <a:ext cx="2059263" cy="137174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65021" y="3934833"/>
            <a:ext cx="2876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сливочное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973" y="3145983"/>
            <a:ext cx="1915480" cy="1496469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51857" y="4396499"/>
            <a:ext cx="2218521" cy="124791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822274" y="5686400"/>
            <a:ext cx="2077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Куриное яйцо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37" y="4732891"/>
            <a:ext cx="1297655" cy="129508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400" y="5261265"/>
            <a:ext cx="1139535" cy="113953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25236" y="457200"/>
            <a:ext cx="4821382" cy="151014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творожное печенье Розочки?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ингредиенты.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59236" y="748145"/>
            <a:ext cx="4973782" cy="246005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вымойте с содой, чтобы убрать все загрязнения и вбейте в миску.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всыпьте сахар и взбейте венчиком или миксером до растворения крупинок сахара.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8744" y="5599607"/>
            <a:ext cx="464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приготовления: 2 ч 10 мин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1967346"/>
            <a:ext cx="4173866" cy="313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04" y="3346647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98224" y="365125"/>
            <a:ext cx="5157787" cy="12142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Добавим творог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все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взобьем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однородной массы.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296891" y="609455"/>
            <a:ext cx="5183188" cy="582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Добавим разрыхлитель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05" y="1579418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735" y="1773380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404244"/>
            <a:ext cx="49876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(но не замороженное) сливочное масло.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 крупной терке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общую массу. Хорошо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перемешаем.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86" y="2343236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303819" y="695190"/>
            <a:ext cx="4932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Муку заранее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просеем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ванилином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всыпаем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постепенно. Муки может потребоваться чуть меньше или больше, это зависит от качества муки и влажности творога.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723" y="2902960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362728"/>
            <a:ext cx="4779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мягкое, пластичное творожное тесто. Оно не должно быть слишком плотным, но и не сильно липнущим.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Завернем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 в пищевую пленку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 на 1 час.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68" y="2671052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70073" y="526473"/>
            <a:ext cx="4821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Охлажденное тесто разделите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уберем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в холод, а одну часть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присыпанной мукой поверхности в тонкий пласт толщиной не более 5 мм. Круглой выемкой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вырежим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014" y="3318596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064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завернем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кружочки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рулетиком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19897" y="457201"/>
            <a:ext cx="4586651" cy="72043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Кружочки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четыре внахлест друг на друга.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59" y="1462088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85" y="1586779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84371" y="533400"/>
            <a:ext cx="4494212" cy="215438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Острым ножом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разрежим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рулетик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поперек на две равные части. Таким образом, из 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рулетика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получаются 2 творожные "розочки".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303" y="2687782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28510" y="432000"/>
            <a:ext cx="4862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основания "розочку" немного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прижмем,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 время выпечки "цветок" лучше сохранил форму и не раскрылся. Слегка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отогнем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лепестки "розочки".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 из оставшихся частей теста.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232" y="3109656"/>
            <a:ext cx="3619500" cy="27146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776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6" id="{F508BB08-7BFF-4193-8876-0BA6A9E7B10A}" vid="{47069512-C618-486E-9F48-01ABEFCDE31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117</TotalTime>
  <Words>489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листание 7</vt:lpstr>
      <vt:lpstr>Рецепты моей бабушки</vt:lpstr>
      <vt:lpstr>Душевные беседы за чашечкой чая, возможность обсудить искусство прогитовления  домаших пирагов и пригласить всех друзей попробовать , как это вкусно.</vt:lpstr>
      <vt:lpstr>Творожное печенье-розочки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Ивановна</cp:lastModifiedBy>
  <cp:revision>16</cp:revision>
  <dcterms:created xsi:type="dcterms:W3CDTF">2016-11-15T09:14:47Z</dcterms:created>
  <dcterms:modified xsi:type="dcterms:W3CDTF">2024-01-29T06:01:06Z</dcterms:modified>
</cp:coreProperties>
</file>