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2" r:id="rId2"/>
    <p:sldId id="273" r:id="rId3"/>
    <p:sldId id="282" r:id="rId4"/>
    <p:sldId id="288" r:id="rId5"/>
    <p:sldId id="289" r:id="rId6"/>
    <p:sldId id="297" r:id="rId7"/>
    <p:sldId id="284" r:id="rId8"/>
    <p:sldId id="285" r:id="rId9"/>
    <p:sldId id="286" r:id="rId10"/>
    <p:sldId id="298" r:id="rId11"/>
    <p:sldId id="291" r:id="rId12"/>
    <p:sldId id="290" r:id="rId13"/>
    <p:sldId id="296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14" autoAdjust="0"/>
    <p:restoredTop sz="94660"/>
  </p:normalViewPr>
  <p:slideViewPr>
    <p:cSldViewPr>
      <p:cViewPr>
        <p:scale>
          <a:sx n="62" d="100"/>
          <a:sy n="62" d="100"/>
        </p:scale>
        <p:origin x="-2970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6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87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8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E431-3E10-427E-94E7-E1508DD24D23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1031-8877-4BC7-B551-861160AA4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3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E431-3E10-427E-94E7-E1508DD24D23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1031-8877-4BC7-B551-861160AA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1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E431-3E10-427E-94E7-E1508DD24D23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1031-8877-4BC7-B551-861160AA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E431-3E10-427E-94E7-E1508DD24D23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1031-8877-4BC7-B551-861160AA4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62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25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2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43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4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E431-3E10-427E-94E7-E1508DD24D23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1031-8877-4BC7-B551-861160AA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E431-3E10-427E-94E7-E1508DD24D23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0486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1031-8877-4BC7-B551-861160AA4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65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54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55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7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5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4865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6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E431-3E10-427E-94E7-E1508DD24D23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04866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1031-8877-4BC7-B551-861160AA4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66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E431-3E10-427E-94E7-E1508DD24D23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0486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1031-8877-4BC7-B551-861160AA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E431-3E10-427E-94E7-E1508DD24D23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04859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1031-8877-4BC7-B551-861160AA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E431-3E10-427E-94E7-E1508DD24D23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0486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1031-8877-4BC7-B551-861160AA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7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28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9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0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48631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E431-3E10-427E-94E7-E1508DD24D23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0486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1031-8877-4BC7-B551-861160AA4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77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578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79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0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581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582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2DE431-3E10-427E-94E7-E1508DD24D23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04858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551031-8877-4BC7-B551-861160AA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C:\Users\Мария\Desktop\Новая папка (6)\1642210277_63-damion-club-p-gazprom-fon-dlya-prezentatsii-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7101408"/>
          </a:xfrm>
          <a:prstGeom prst="rect">
            <a:avLst/>
          </a:prstGeom>
          <a:noFill/>
        </p:spPr>
      </p:pic>
      <p:sp>
        <p:nvSpPr>
          <p:cNvPr id="10485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5475" y="2204864"/>
            <a:ext cx="7362260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Тема: «Наши наставники, наши друзья, наши педагоги»</a:t>
            </a:r>
          </a:p>
        </p:txBody>
      </p:sp>
      <p:sp>
        <p:nvSpPr>
          <p:cNvPr id="1048595" name="Заголовок 1"/>
          <p:cNvSpPr>
            <a:spLocks noGrp="1"/>
          </p:cNvSpPr>
          <p:nvPr>
            <p:ph type="ctrTitle"/>
          </p:nvPr>
        </p:nvSpPr>
        <p:spPr>
          <a:xfrm>
            <a:off x="700405" y="404664"/>
            <a:ext cx="7772400" cy="1470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Забайкальского края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ГПОУ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Борзинское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медицинское училище (техникум)»</a:t>
            </a:r>
          </a:p>
        </p:txBody>
      </p:sp>
      <p:sp>
        <p:nvSpPr>
          <p:cNvPr id="1048596" name="TextBox 3"/>
          <p:cNvSpPr txBox="1"/>
          <p:nvPr/>
        </p:nvSpPr>
        <p:spPr>
          <a:xfrm>
            <a:off x="4164458" y="4214818"/>
            <a:ext cx="44795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ts val="200"/>
              </a:spcBef>
              <a:spcAft>
                <a:spcPts val="200"/>
              </a:spcAft>
            </a:pP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Автор: студентка гр. 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Ф-4-01</a:t>
            </a:r>
            <a:endParaRPr lang="ru-RU" sz="20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spcBef>
                <a:spcPts val="200"/>
              </a:spcBef>
              <a:spcAft>
                <a:spcPts val="200"/>
              </a:spcAft>
            </a:pP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Нина Романова</a:t>
            </a:r>
            <a:endParaRPr lang="ru-RU" sz="20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spcBef>
                <a:spcPts val="200"/>
              </a:spcBef>
              <a:spcAft>
                <a:spcPts val="200"/>
              </a:spcAft>
            </a:pP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Руководитель: преподаватель</a:t>
            </a:r>
          </a:p>
          <a:p>
            <a:pPr lvl="0" algn="r">
              <a:spcBef>
                <a:spcPts val="200"/>
              </a:spcBef>
              <a:spcAft>
                <a:spcPts val="200"/>
              </a:spcAft>
            </a:pP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Мархель Татьяна Михайловна</a:t>
            </a: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ouspobmu.ucoz.ru/1/5/nasha_koma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76672"/>
            <a:ext cx="83582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Кривенко Лариса Анатольевна работает в нашем училище уже много лет. За всё время работы она показала себя 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и отзывчивый преподаватель. К Ларисе Анатольевне можно обратиться с любой проблемой, она всеми силами постарается помочь. Редко встретишь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людей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успевают найти время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семьи, и для работы,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требовательная, 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справедливая.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третьего курса отделения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Сестринское дело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Чуракова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1439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Анатольевна, это тот преподаватель который может всегда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поддержать, 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и наставить на истинный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смотря на наши разные характеры и взгляды на жизнь она всегда найдёт общий язык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 студентами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Анатольевна показала нам, 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быть добрым к окружению и всегда помогать если есть возможность. А так же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 такую черту 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лидерство», чему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очень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благодарны. </a:t>
            </a: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как и многие студенты нашего училища хотела бы выразить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огромную благодарность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нашему любимому преподавателю, сказать спасибо Ларисе Анатольевне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огромный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наше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мы очень её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 ❤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курса отделения Лечебное дело</a:t>
            </a:r>
          </a:p>
          <a:p>
            <a:pPr indent="457200"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Горских Мария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3429000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Кривенко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Лариса Анатольевна справедливый преподаватель, всегда поможет в трудной ситуации и даст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мудрый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третьего курса отделения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Сестринское дело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Савичев Никита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content.foto.my.mail.ru/mail/lka066/_myphoto/h-1.jpg"/>
          <p:cNvPicPr>
            <a:picLocks noChangeAspect="1" noChangeArrowheads="1"/>
          </p:cNvPicPr>
          <p:nvPr/>
        </p:nvPicPr>
        <p:blipFill>
          <a:blip r:embed="rId2"/>
          <a:srcRect l="34778" r="25222" b="37000"/>
          <a:stretch>
            <a:fillRect/>
          </a:stretch>
        </p:blipFill>
        <p:spPr bwMode="auto">
          <a:xfrm>
            <a:off x="3500430" y="428604"/>
            <a:ext cx="2286016" cy="2700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060848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Фон для презентации педагога - 79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85777"/>
            <a:ext cx="10072758" cy="7561285"/>
          </a:xfrm>
          <a:prstGeom prst="rect">
            <a:avLst/>
          </a:prstGeom>
          <a:noFill/>
        </p:spPr>
      </p:pic>
      <p:sp>
        <p:nvSpPr>
          <p:cNvPr id="1048600" name="TextBox 1"/>
          <p:cNvSpPr txBox="1"/>
          <p:nvPr/>
        </p:nvSpPr>
        <p:spPr>
          <a:xfrm>
            <a:off x="428596" y="2000240"/>
            <a:ext cx="5446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Достойна чести и почета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нелегкая работа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Разумны мысли и дела,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Душа прекрасна и светла.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1142984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Наставник, друг и вдохновитель,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Творец души вы наш учитель!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Прямоугольник 1"/>
          <p:cNvSpPr/>
          <p:nvPr/>
        </p:nvSpPr>
        <p:spPr>
          <a:xfrm>
            <a:off x="3203848" y="692696"/>
            <a:ext cx="5814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Кривенко  Лариса  Анатольевна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«Здоровый человек и его окружение». Председатель ЦК «Сестринское дело». Выпускница нашего училища.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Анатольевна работала в медицинском училище с 1985 года. Имеет высшее педагогическое образование. Высшую квалификационную категорию. Бессменный руководитель студенческого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 отряда «Феникс». Участвует в научно-практических конференциях, не раз со своими кружковцами занимала призовые места.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	активный,	требовательный,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интересный. общительный человек, который всегда придет на помощь товарищу. За период работы имеет награды от администрации училища, главы администрации города Борзи. В 2010 году получила звание «Почетный работник среднего профессионального образования РФ».</a:t>
            </a:r>
          </a:p>
        </p:txBody>
      </p:sp>
      <p:pic>
        <p:nvPicPr>
          <p:cNvPr id="209715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0345" t="8794" b="3971"/>
          <a:stretch>
            <a:fillRect/>
          </a:stretch>
        </p:blipFill>
        <p:spPr bwMode="auto">
          <a:xfrm>
            <a:off x="243924" y="980728"/>
            <a:ext cx="2959924" cy="3953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764704"/>
            <a:ext cx="77048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 2002 года Лариса Анатольевна  руководит деятельностью студенческого волонтёрского отряда  «Феникс»,целью которого является развитие у студенческой молодежи высоких моральных качеств посредством пропаганды идей волонтерского труда на благо общества, а также привлечение студентов к решению социально значимых проблем (через участие в гуманитарных, социальных, культурно-образовательных, экологических, просветительских и других проектах и акциях). За годы работы многие акции и мероприятия,  стали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532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Никакие знания не передаются иначе как от человека к человеку, за каждым успешным человеком в любой сфере всегда стоит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когда человек вкладывает душу, делится секретами профессии, которые позволили ему самому быть лучшим.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Анатольевна мой педагог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наставник. Она  компетентная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мобильная,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коммуникабельная, способна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не только знанием и умением, но и добрым словом, советом. </a:t>
            </a: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Анатольевна мотивирует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личным примером.</a:t>
            </a:r>
          </a:p>
          <a:p>
            <a:pPr indent="4572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0430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1206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C:\Users\Мария\Desktop\Новая папка (4)\Новая папка\изображение_viber_2023-02-27_08-18-53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8498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Прямоугольник 1"/>
          <p:cNvSpPr/>
          <p:nvPr/>
        </p:nvSpPr>
        <p:spPr>
          <a:xfrm>
            <a:off x="1017986" y="2967335"/>
            <a:ext cx="71080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ОТЗЫВЫ ОТ  СТУДЕНТОВ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Прямоугольник 1"/>
          <p:cNvSpPr/>
          <p:nvPr/>
        </p:nvSpPr>
        <p:spPr>
          <a:xfrm>
            <a:off x="500034" y="928670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Кривенко Лариса Анатольевна с первого курса является моим классным руководителем и так же руководителем волонтерского отряда «Феникс», в котором состоит вся наша группа и активно ведет волонтерскую деятельность.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4638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 всегда заряжает нас своей энергией и образом жизни, на своем примере она учит нас быть лидерами и никогда не сдаваться, помогать всем нуждающимся и быть сплоченными.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третьего курса отделения Лечебное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Петросян Марьяна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538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Министерство здравоохранения Забайкальского края ГПОУ «Борзинское медицинское училище (техникум)»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Забайкальского края ГПОУ «Борзинское медицинское училище (техникум)»</dc:title>
  <dc:creator>Нина Романова</dc:creator>
  <cp:lastModifiedBy>Лоборатория</cp:lastModifiedBy>
  <cp:revision>21</cp:revision>
  <dcterms:created xsi:type="dcterms:W3CDTF">2023-02-26T16:32:00Z</dcterms:created>
  <dcterms:modified xsi:type="dcterms:W3CDTF">2023-03-06T08:49:57Z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452b29dcac6f46038eff50dd2d1c15f9</vt:lpwstr>
  </property>
  <property fmtid="{D5CDD505-2E9C-101B-9397-08002B2CF9AE}" pid="3" name="KSOProductBuildVer">
    <vt:lpwstr>1049-11.2.0.11417</vt:lpwstr>
  </property>
</Properties>
</file>