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59" r:id="rId6"/>
    <p:sldId id="263" r:id="rId7"/>
    <p:sldId id="267" r:id="rId8"/>
    <p:sldId id="268" r:id="rId9"/>
    <p:sldId id="266" r:id="rId10"/>
    <p:sldId id="260" r:id="rId11"/>
    <p:sldId id="269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8T10:32:01.555"/>
    </inkml:context>
    <inkml:brush xml:id="br0">
      <inkml:brushProperty name="width" value="0.1" units="cm"/>
      <inkml:brushProperty name="height" value="0.6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1 2341,'0'4,"0"74,0 44,0 30,0 10,0-4,0-3,0-4,0-12,0-6,0 1,0 0,0-1,0 9,0 10,0 12,0 8,0 6,0-4,0-10,0-2,0-6,0 2,0 5,0 6,0 9,0 7,0 7,0 1,0-8,0-11,0-11,0-17,0-9,0-12,0-4,0-5,0 0,0 3,0 8,0-5,0-5,0-5,0-3,0-2,0-12,0-2,0-1,0-2,0 2,0-2,0 2,0-2,0 2,0 8,0 4,0 3,0-4,0-2,0 5,0-3,0-5,0-1,0-1,0 3,0-8,0-5,0 0,0-5,0-3,0-2,0 4,0-2,0 3,0 5,0 7,0 4,0 0,0-3,0-1,0 3,0 2,0-2,0 1,0-8,0-1,0-2,0 2,0 0,0 2,0 4,0 4,0 2,0-6,0-6,0 0,0-6,0-4,0 3,0 1,0 0,0-1,0 0,0 3,0-3,0-3,0-5,0-10,0-8,0-13,0-9,0-15,0-14,0-13,0-9,0-6,0-4,0-1,0 0,0 0,0 10,0 21,0 20,0 18,0 13,0 5,0 2,0 0,0 7,0 6,0 4,0 2,0-4,0-5,0-2,0-7,0-6,0-3,0-5,0-3,0-4,0 0,0 3,0-3,0 2,0 2,0 3,0-2,0-1,0 2,0-2,0 0,0-4,0 2,0 5,0 1,0-4,0 3,0 8,0 8,0 2,0 7,0 10,0 13,0 12,0 7,0 5,0 6,0-2,0-8,0-10,0-9,0-13,0-6,0-9,0-5,0-6,0-3,0-6,0-3,0-5,0 1,0 2,0-3,0 2,0-2,0 0,0 4,0-3,0 2,0-3,0-3,0 1,0-2,0 2,0-1,0 2,0 4,0-2,0 2,0-3,0-3,0 1,0-2,0 3,0 2,0 0,0 1,0 3,0 2,0-2,0 0,0-3,0 0,0-2,0-5,0-2,0-3,0 2,0 5,0 0,0 3,0-1,0-2,0 1,0-2,0 3,0-2,0 3,0 3,0-2,0-3,0-3,0-4,0 2,0 1,0 2,0 4,0 1,0-4,0-2,0 1,0 3,0 5,0-2,0 2,0 1,0 3,0-2,0-1,0 1,0-2,0-1,0-2,0-4,0 0,0-1,0 2,0-1,0 2,0-1,0-3,0-2,0 1,0 0,0 3,0 0,0-3,0 3,0-1,0 2,0 0,0 1,0 4,0 3,0-2,0-3,0-5,0-4,0-3,0-6,0-12,0-12,0-14,0-15,0-23,0-48,0-60,0-61,0-50,0-54,0-40,0-36,0-18,0-12,0 9,0 9,0 9,0 11,0 5,0 12,0-2,0-4,0-29,0-25,0-32,0-43,0-28,0 3,0 24,0 43,0 43,0 37,0 30,0 33,0 13,0-15,0-10,0-13,0-10,0-1,0-2,0 9,0 11,0 20,0 29,0 25,0 23,0 23,0 18,0 13,0 17,0 21,0 15,0 9,0 10,0 6,0 11,0 10,0 11,0 16,0 16,0 11,0 13,0 12,0 12,0 16,0 20,0 8,0 11,0 19,0 20,0 35,0 40,0 46,0 45,0 59,0 51,0 53,0 67,0 57,0 16,0-2,0-2,0 12,0 37,0 42,0 57,0 70,0 46,0 40,0 29,0 6,0-15,0-59,0-76,0-71,0-82,0-76,0-71,0-68,0-65,0-56,0-48,0-41,0-41,0-32,0-23,0-19,0-19,0-9,0-5,0-5,0-10,0-9,0-8,0-7,0-3,0-8,0-10,0-13,0-18,0-38,0-43,0-64,0-69,0-85,0-89,0-92,0-76,0-65,0-43,0 9,0-44,0-29,0 19,0 49,0 29,0 5,0-4,0-10,0-28,0-2,0 26,0 55,0 74,0 78,0 64,0 63,0 53,0 42,0 34,0 29,0 31,0 30,0 30,0 34,0 28,0 28,0 24,0 26,0 24,0 21,0 20,0 28,0 29,0 20,0 28,0 52,0 53,0 78,0 75,0 80,0 63,0 63,0 21,0 36,0 37,0 45,0 29,0 5,0-19,0-29,0-60,0-61,0-68,0-62,0-59,0-59,0-61,0-60,0-60,0-61,0-49,0-42,0-35,0-60,0-63,0-73,0-85,0-110,0-207,0-238,0-209,0-132,0-52,0-19,0 25,0 59,0 99,0 110,0 118,0 113,0 94,0 83,0 63,0 47,0 30,0 26,0 38,0 41,0 49,0 59,0 75,0 71,0 61,0 55,0 42,0 42,0 35,0 57,0 62,0 77,0 115,0 93,0 84,0 47,0 56,0 55,0 65,0 44,0 21,0-2,0-13,0-47,0-58,0-70,0-91,0-113,0-113,0-107,0-106,0-84,0-70,0-55,0-43,0-28,0-36,0-36,0-31,0-42,0-56,0-60,0-94,0-142,0-154,0-134,0-97,0-34,0 19,0 8,0 19,0 38,0 38,0 44,0 45,0 49,0 71,0 71,0 74,0 78,0 85,0 82,0 66,0 53,0 40,0 38,0 32,0 35,0 20,0 32,0 42,0 57,0 64,0 87,0 89,0 62,0 50,0 81,0 86,0 76,0 69,0 29,0-15,0-47,0-87,0-109,0-112,0-123,0-115,0-102,0-81,0-58,0-58,0-45,0-50,0-71,0-96,0-123,0-133,0-103,0-133,0-119,0-67,0-74,0-46,0 15,0 43,0 77,0 81,0 81,0 82,0 82,0 81,0 75,0 74,0 82,0 81,0 68,0 49,0 44,0 39,0 35,0 31,0 27,0 27,0 30,0 35,0 33,0 38,0 40,0 37,0 31,0 22,0 9,0 1,0-29,0-40,0-53,0-56,0-61,0-59,0-54,0-46,0-31,0-29,0-35,0-30,0-32,0-41,0-42,0-33,0-12,0-5,0 4,0 13,0 19,0 28,0 40,0 41,0 43,0 48,0 46,0 47,0 46,0 41,0 46,0 54,0 65,0 57,0 51,0 39,0 24,0-8,0-34,0-47,0-54,0-70,0-62,0-57,0-61,0-46,0-52,0-54,0-60,0-62,0-69,0-63,0-43,0-22,0-8,0 6,0 25,0 33,0 38,0 46,0 57,0 55,0 56,0 49,0 53,0 54,0 39,0 37,0 45,0 60,0 76,0 74,0 83,0 52,0 14,0-26,0-46,0-64,0-77,0-80,0-71,0-69,0-82,0-79,0-74,0-57,0-64,0-53,0-51,0-34,0-26,0-8,0 3,0 2,0 20,0 35,0 48,0 62,0 66,0 62,0 57,0 64,0 56,0 51,0 59,0 70,0 67,0 78,0 70,0 66,0 41,0 3,0-29,0-42,0-65,0-82,0-80,0-72,0-64,0-51,0-63,0-46,0-50,0-59,0-61,0-61,0-59,0-45,0-32,0-19,0-12,0 12,0 30,0 52,0 71,0 70,0 79,0 70,0 72,0 68,0 75,0 90,0 128,0 151,0 170,0 103,0 68,0 38,0-10,0-82,0-135,0-151,0-156,0-142,0-131,0-159,0-148,0-182,0-198,0-217,0-162,0-96,0-8,0 79,0 142,0 172,0 169,0 154,0 128,0 108,0 79,0 68,0 48,0 50,0 50,0 52,0 63,0 76,0 69,0 46,0 20,0 11,0-30,0-51,0-68,0-64,0-71,0-59,0-60,0-43,0-37,0-33,0-38,0-52,0-62,0-87,0-125,0-156,0-172,0-132,0-82,0-10,0 72,0 112,0 142,0 158,0 149,0 132,0 128,0 104,0 97,0 104,0 115,0 147,0 182,0 138,0 95,0 42,0-19,0-57,0-64,0-106,0-128,0-130,0-117,0-114,0-92,0-67,0-54,0-41,0-35,0-31,0-18,0-19,0-24,0-33,0-43,0-51,0-37,0-33,0-29,0-10,0 2,0 22,0 22,0 27,0 32,0 26,0 30,0 24,0 29,0 25,0 23,0 31,0 32,0 25,0 26,0 24,0 8,0 8,0 17,0 17,0 41,0 47,0 54,0 54,0 57,0 23,0-2,0-2,0-28,0-31,0-55,0-56,0-54,0-51,0-49,0-38,0-32,0-34,0-51,0-69,0-115,0-127,0-134,0-80,0-11,0 38,0 86,0 106,0 111,0 99,0 79,0 63,0 56,0 37,0 51,0 61,0 95,0 138,0 139,0 169,0 152,0 103,0 49,0-18,0-62,0-87,0-76,0-78,0-73,0-65,0-55,0-45,0-59,0-70,0-67,0-59,0-59,0-43,0-38,0-91,0-102,0-103,0-100,0-68,0-63,0-35,0-35,0 4,0 31,0 47,0 63,0 62,0 70,0 67,0 63,0 48,0 71,0 87,0 93,0 108,0 128,0 160,0 145,0 117,0 70,0 119,0 84,0 6,0-82,0-62,0-30,0-93,0-103,0-97,0-115,0-120,0-106,0-89,0-80,0-70,0-66,0-72,0-93,0-92,0-121,0-132,0-112,0-85,0 3,0 61,0 101,0 128,0 121,0 105,0 85,0 62,0 50,0 32,0 26,0 17,0 17,0 30,0 42,0 75,0 72,0 64,0 31,0 4,0-22,0-41,0-63,0-64,0-61,0-49,0-38,0-39,0-31,0-45,0-74,0-78,0-82,0-87,0-57,0-18,0 2,0 32,0 68,0 72,0 70,0 63,0 59,0 42,0 40,0 36,0 29,0 38,0 40,0 62,0 56,0 41,0 17,0-3,0-20,0-40,0-51,0-48,0-44,0-32,0-28,0-15,0-14,0-14,0-9,0-10,0-6,0-14,0-17,0-19,0-14,0-12,0-10,0 2,0 18,0 15,0 19,0 25,0 28,0 29,0 31,0 37,0 50,0 47,0 45,0 38,0 19,0 1,0-21,0-28,0-42,0-43,0-44,0-35,0-25,0-25,0-34,0-32,0-41,0-49,0-55,0-49,0-28,0-14,0 10,0 29,0 38,0 40,0 43,0 48,0 39,0 36,0 29,0 42,0 57,0 69,0 67,0 55,0 45,0 13,0-13,0-38,0-61,0-68,0-57,0-59,0-65,0-94,0-91,0-98,0-110,0-72,0-36,0-2,0 37,0 59,0 77,0 79,0 88,0 73,0 70,0 68,0 84,0 89,0 69,0 54,0 28,0 15,0 0,0-33,0-39,0-59,0-67,0-60,0-50,0-42,0-34,0-49,0-40,0-72,0-92,0-100,0-78,0-49,0-10,0 22,0 56,0 72,0 77,0 75,0 61,0 58,0 46,0 46,0 68,0 74,0 71,0 59,0 43,0 27,0 1,0-30,0-43,0-63,0-65,0-55,0-45,0-47,0-33,0-37,0-30,0-45,0-71,0-82,0-76,0-57,0-21,0 22,0 49,0 74,0 74,0 79,0 94,0 118,0 122,0 140,0 152,0 104,0 50,0-13,0-58,0-91,0-130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8T10:32:25.695"/>
    </inkml:context>
    <inkml:brush xml:id="br0">
      <inkml:brushProperty name="width" value="0.1" units="cm"/>
      <inkml:brushProperty name="height" value="0.6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1 3411,'0'27,"0"53,0 66,0 62,0 58,0 46,0 28,0 32,0 28,0 4,0-13,0-15,0-1,0 3,0-13,0-3,0 0,0-4,0-14,0-20,0-26,0-28,0-28,0-34,0-29,0-28,0-26,0-29,0-28,0-29,0-30,0-21,0-22,0-28,0-33,0-47,0-51,0-52,0-59,0-54,0-55,0-59,0-49,0-19,0 6,0 32,0 43,0 47,0 48,0 46,0 46,0 38,0 33,0 27,0 30,0 32,0 29,0 25,0 17,0 16,0 17,0 18,0 17,0 17,0 15,0 27,0 45,0 66,0 85,0 60,0 53,0 35,0 24,0 11,0-11,0 1,0 4,0 4,0 3,0-2,0-8,0-28,0-34,0-53,0-71,0-67,0-61,0-48,0-46,0-44,0-36,0-31,0-30,0-63,0-71,0-68,0-51,0-43,0-25,0-10,0-4,0 13,0 24,0 33,0 47,0 58,0 59,0 58,0 48,0 38,0 33,0 32,0 45,0 57,0 61,0 55,0 49,0 53,0 45,0 25,0 10,0 15,0 18,0 28,0 61,0 68,0 43,0 27,0 15,0-26,0-54,0-82,0-100,0-96,0-90,0-83,0-68,0-76,0-58,0-63,0-71,0-85,0-78,0-75,0-74,0-65,0-31,0-82,0-38,0 25,0 34,0 25,0 42,0 53,0 67,0 80,0 91,0 91,0 82,0 80,0 84,0 120,0 133,0 175,0 194,0 183,0 138,0 87,0 16,0-40,0-75,0-48,0-125,0-146,0-141,0-127,0-118,0-96,0-75,0-50,0-52,0-102,0-114,0-110,0-138,0-146,0-90,0-64,0-28,0-16,0 3,0 49,0 86,0 104,0 102,0 104,0 99,0 80,0 67,0 47,0 34,0 37,0 44,0 57,0 78,0 88,0 85,0 90,0 97,0 77,0 43,0 16,0-27,0-24,0-11,0-31,0-62,0-67,0-67,0-64,0-66,0-60,0-55,0-48,0-73,0-106,0-112,0-125,0-160,0-151,0-124,0-77,0-39,0-78,0-64,0 54,0 106,0 108,0 104,0 121,0 117,0 105,0 92,0 73,0 67,0 72,0 77,0 106,0 121,0 146,0 165,0 171,0 134,0 104,0 108,0 16,0-24,0-48,0-125,0-123,0-110,0-126,0-124,0-121,0-109,0-86,0-71,0-51,0-54,0-60,0-80,0-107,0-147,0-160,0-165,0-123,0-85,0-56,0-13,0-23,0-40,0-29,0 53,0 98,0 104,0 130,0 128,0 116,0 126,0 107,0 92,0 66,0 56,0 72,0 78,0 103,0 124,0 176,0 185,0 160,0 118,0 69,0 42,0 29,0-39,0-49,0-45,0-113,0-125,0-126,0-121,0-111,0-102,0-88,0-67,0-52,0-43,0-37,0-44,0-65,0-82,0-96,0-134,0-157,0-143,0-138,0-94,0-51,0-13,0 14,0-26,0 63,0 87,0 80,0 106,0 108,0 97,0 109,0 102,0 83,0 65,0 60,0 63,0 57,0 81,0 104,0 100,0 128,0 109,0 93,0 69,0 46,0 8,0-20,0-31,0-2,0-55,0-93,0-94,0-89,0-83,0-82,0-73,0-59,0-45,0-40,0-43,0-60,0-85,0-102,0-117,0-139,0-124,0-106,0-64,0-64,0-130,0-24,0 52,0 43,0 69,0 91,0 84,0 90,0 98,0 89,0 88,0 83,0 75,0 59,0 70,0 76,0 67,0 89,0 137,0 166,0 150,0 150,0 108,0 83,0 54,0 36,0 48,0 19,0-31,0-49,0-78,0-65,0-79,0-107,0-128,0-131,0-121,0-104,0-83,0-71,0-52,0-45,0-54,0-63,0-80,0-113,0-163,0-151,0-155,0-159,0-116,0-130,0-186,0-33,0-3,0-7,0 114,0 100,0 92,0 82,0 107,0 142,0 139,0 147,0 132,0 114,0 87,0 70,0 53,0 72,0 45,0 58,0 69,0 75,0 116,0 145,0 153,0 147,0 116,0 72,0 45,0 13,0-21,0-50,0-85,0-104,0-128,0-122,0-117,0-121,0-105,0-87,0-70,0-58,0-44,0-55,0-73,0-89,0-93,0-113,0-119,0-109,0-96,0-150,0-94,0 3,0 43,0 34,0 27,0 28,0 50,0 72,0 105,0 112,0 116,0 111,0 93,0 78,0 75,0 66,0 66,0 79,0 76,0 65,0 77,0 99,0 82,0 75,0 61,0 20,0 6,0-26,0-49,0-62,0-63,0-64,0-65,0-67,0-65,0-57,0-50,0-39,0-35,0-25,0-24,0-34,0-47,0-67,0-87,0-110,0-130,0-148,0-137,0-41,0 27,0 66,0 82,0 82,0 80,0 84,0 80,0 70,0 61,0 73,0 71,0 81,0 93,0 112,0 135,0 145,0 118,0 103,0 79,0 57,0 15,0 30,0 43,0-48,0-112,0-124,0-110,0-128,0-125,0-97,0-85,0-78,0-59,0-70,0-109,0-117,0-126,0-159,0-175,0-167,0-148,0-156,0-96,0-13,0 58,0 70,0 50,0 64,0 72,0 91,0 117,0 113,0 120,0 121,0 108,0 89,0 73,0 79,0 70,0 69,0 98,0 93,0 89,0 80,0 86,0 94,0 62,0 42,0 7,0-14,0-32,0-48,0-59,0-68,0-66,0-63,0-62,0-63,0-60,0-52,0-41,0-31,0-27,0-28,0-38,0-50,0-63,0-76,0-67,0-86,0-124,0-75,0-20,0 19,0 13,0-1,0-16,0-26,0-22,0-8,0 20,0 60,0 79,0 94,0 93,0 86,0 73,0 63,0 99,0 112,0 123,0 141,0 129,0 112,0 113,0 65,0-1,0-58,0-102,0-120,0-122,0-120,0-109,0-100,0-117,0-98,0-98,0-78,0-74,0-41,0-14,0-20,0-5,0-3,0 8,0 21,0 30,0 49,0 61,0 65,0 65,0 66,0 84,0 95,0 90,0 80,0 80,0 75,0 77,0 67,0 29,0 9,0-31,0-55,0-84,0-88,0-89,0-80,0-63,0-57,0-49,0-54,0-71,0-82,0-82,0-65,0-65,0-80,0-25,0 7,0 43,0 69,0 90,0 84,0 71,0 72,0 71,0 74,0 80,0 82,0 83,0 84,0 63,0 62,0 37,0-9,0-40,0-64,0-81,0-84,0-80,0-68,0-87,0-81,0-123,0-141,0-111,0-97,0-130,0-107,0-82,0-24,0 49,0 94,0 116,0 128,0 126,0 112,0 109,0 128,0 121,0 107,0 105,0 139,0 170,0 145,0 106,0 51,0-15,0-69,0-123,0-144,0-143,0-139,0-115,0-119,0-131,0-151,0-153,0-123,0-146,0-194,0-164,0-66,0 15,0 107,0 157,0 168,0 169,0 148,0 118,0 90,0 85,0 71,0 88,0 118,0 94,0 80,0 117,0 112,0 66,0 30,0-48,0-88,0-119,0-127,0-121,0-103,0-96,0-94,0-95,0-105,0-71,0-36,0-28,0 0,0 1,0-4,0 3,0 16,0 32,0 53,0 54,0 64,0 70,0 67,0 89,0 103,0 110,0 131,0 109,0 72,0 41,0 13,0-20,0-37,0-63,0-65,0-72,0-67,0-69,0-60,0-43,0-30,0-28,0-23,0-24,0-21,0-17,0-14,0-9,0 2,0 15,0 24,0 37,0 55,0 61,0 73,0 77,0 89,0 105,0 96,0 88,0 57,0-15,0-73,0-113,0-122,0-120,0-107,0-81,0-62,0-43,0-37,0-41,0-75,0-98,0-88,0-90,0-90,0-47,0-19,0 14,0 49,0 70,0 81,0 87,0 73,0 67,0 82,0 59,0 78,0 81,0 94,0 113,0 141,0 116,0 49,0-23,0-85,0-102,0-113,0-109,0-96,0-69,0-49,0-29,0-20,0-12,0-14,0-14,0-37,0-69,0-92,0-82,0-70,0-23,0 13,0 46,0 63,0 71,0 89,0 140,0 166,0 153,0 122,0 58,0 4,0-43,0-107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8T10:32:25.695"/>
    </inkml:context>
    <inkml:brush xml:id="br0">
      <inkml:brushProperty name="width" value="0.1" units="cm"/>
      <inkml:brushProperty name="height" value="0.6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1 3411,'0'27,"0"53,0 66,0 62,0 58,0 46,0 28,0 32,0 28,0 4,0-13,0-15,0-1,0 3,0-13,0-3,0 0,0-4,0-14,0-20,0-26,0-28,0-28,0-34,0-29,0-28,0-26,0-29,0-28,0-29,0-30,0-21,0-22,0-28,0-33,0-47,0-51,0-52,0-59,0-54,0-55,0-59,0-49,0-19,0 6,0 32,0 43,0 47,0 48,0 46,0 46,0 38,0 33,0 27,0 30,0 32,0 29,0 25,0 17,0 16,0 17,0 18,0 17,0 17,0 15,0 27,0 45,0 66,0 85,0 60,0 53,0 35,0 24,0 11,0-11,0 1,0 4,0 4,0 3,0-2,0-8,0-28,0-34,0-53,0-71,0-67,0-61,0-48,0-46,0-44,0-36,0-31,0-30,0-63,0-71,0-68,0-51,0-43,0-25,0-10,0-4,0 13,0 24,0 33,0 47,0 58,0 59,0 58,0 48,0 38,0 33,0 32,0 45,0 57,0 61,0 55,0 49,0 53,0 45,0 25,0 10,0 15,0 18,0 28,0 61,0 68,0 43,0 27,0 15,0-26,0-54,0-82,0-100,0-96,0-90,0-83,0-68,0-76,0-58,0-63,0-71,0-85,0-78,0-75,0-74,0-65,0-31,0-82,0-38,0 25,0 34,0 25,0 42,0 53,0 67,0 80,0 91,0 91,0 82,0 80,0 84,0 120,0 133,0 175,0 194,0 183,0 138,0 87,0 16,0-40,0-75,0-48,0-125,0-146,0-141,0-127,0-118,0-96,0-75,0-50,0-52,0-102,0-114,0-110,0-138,0-146,0-90,0-64,0-28,0-16,0 3,0 49,0 86,0 104,0 102,0 104,0 99,0 80,0 67,0 47,0 34,0 37,0 44,0 57,0 78,0 88,0 85,0 90,0 97,0 77,0 43,0 16,0-27,0-24,0-11,0-31,0-62,0-67,0-67,0-64,0-66,0-60,0-55,0-48,0-73,0-106,0-112,0-125,0-160,0-151,0-124,0-77,0-39,0-78,0-64,0 54,0 106,0 108,0 104,0 121,0 117,0 105,0 92,0 73,0 67,0 72,0 77,0 106,0 121,0 146,0 165,0 171,0 134,0 104,0 108,0 16,0-24,0-48,0-125,0-123,0-110,0-126,0-124,0-121,0-109,0-86,0-71,0-51,0-54,0-60,0-80,0-107,0-147,0-160,0-165,0-123,0-85,0-56,0-13,0-23,0-40,0-29,0 53,0 98,0 104,0 130,0 128,0 116,0 126,0 107,0 92,0 66,0 56,0 72,0 78,0 103,0 124,0 176,0 185,0 160,0 118,0 69,0 42,0 29,0-39,0-49,0-45,0-113,0-125,0-126,0-121,0-111,0-102,0-88,0-67,0-52,0-43,0-37,0-44,0-65,0-82,0-96,0-134,0-157,0-143,0-138,0-94,0-51,0-13,0 14,0-26,0 63,0 87,0 80,0 106,0 108,0 97,0 109,0 102,0 83,0 65,0 60,0 63,0 57,0 81,0 104,0 100,0 128,0 109,0 93,0 69,0 46,0 8,0-20,0-31,0-2,0-55,0-93,0-94,0-89,0-83,0-82,0-73,0-59,0-45,0-40,0-43,0-60,0-85,0-102,0-117,0-139,0-124,0-106,0-64,0-64,0-130,0-24,0 52,0 43,0 69,0 91,0 84,0 90,0 98,0 89,0 88,0 83,0 75,0 59,0 70,0 76,0 67,0 89,0 137,0 166,0 150,0 150,0 108,0 83,0 54,0 36,0 48,0 19,0-31,0-49,0-78,0-65,0-79,0-107,0-128,0-131,0-121,0-104,0-83,0-71,0-52,0-45,0-54,0-63,0-80,0-113,0-163,0-151,0-155,0-159,0-116,0-130,0-186,0-33,0-3,0-7,0 114,0 100,0 92,0 82,0 107,0 142,0 139,0 147,0 132,0 114,0 87,0 70,0 53,0 72,0 45,0 58,0 69,0 75,0 116,0 145,0 153,0 147,0 116,0 72,0 45,0 13,0-21,0-50,0-85,0-104,0-128,0-122,0-117,0-121,0-105,0-87,0-70,0-58,0-44,0-55,0-73,0-89,0-93,0-113,0-119,0-109,0-96,0-150,0-94,0 3,0 43,0 34,0 27,0 28,0 50,0 72,0 105,0 112,0 116,0 111,0 93,0 78,0 75,0 66,0 66,0 79,0 76,0 65,0 77,0 99,0 82,0 75,0 61,0 20,0 6,0-26,0-49,0-62,0-63,0-64,0-65,0-67,0-65,0-57,0-50,0-39,0-35,0-25,0-24,0-34,0-47,0-67,0-87,0-110,0-130,0-148,0-137,0-41,0 27,0 66,0 82,0 82,0 80,0 84,0 80,0 70,0 61,0 73,0 71,0 81,0 93,0 112,0 135,0 145,0 118,0 103,0 79,0 57,0 15,0 30,0 43,0-48,0-112,0-124,0-110,0-128,0-125,0-97,0-85,0-78,0-59,0-70,0-109,0-117,0-126,0-159,0-175,0-167,0-148,0-156,0-96,0-13,0 58,0 70,0 50,0 64,0 72,0 91,0 117,0 113,0 120,0 121,0 108,0 89,0 73,0 79,0 70,0 69,0 98,0 93,0 89,0 80,0 86,0 94,0 62,0 42,0 7,0-14,0-32,0-48,0-59,0-68,0-66,0-63,0-62,0-63,0-60,0-52,0-41,0-31,0-27,0-28,0-38,0-50,0-63,0-76,0-67,0-86,0-124,0-75,0-20,0 19,0 13,0-1,0-16,0-26,0-22,0-8,0 20,0 60,0 79,0 94,0 93,0 86,0 73,0 63,0 99,0 112,0 123,0 141,0 129,0 112,0 113,0 65,0-1,0-58,0-102,0-120,0-122,0-120,0-109,0-100,0-117,0-98,0-98,0-78,0-74,0-41,0-14,0-20,0-5,0-3,0 8,0 21,0 30,0 49,0 61,0 65,0 65,0 66,0 84,0 95,0 90,0 80,0 80,0 75,0 77,0 67,0 29,0 9,0-31,0-55,0-84,0-88,0-89,0-80,0-63,0-57,0-49,0-54,0-71,0-82,0-82,0-65,0-65,0-80,0-25,0 7,0 43,0 69,0 90,0 84,0 71,0 72,0 71,0 74,0 80,0 82,0 83,0 84,0 63,0 62,0 37,0-9,0-40,0-64,0-81,0-84,0-80,0-68,0-87,0-81,0-123,0-141,0-111,0-97,0-130,0-107,0-82,0-24,0 49,0 94,0 116,0 128,0 126,0 112,0 109,0 128,0 121,0 107,0 105,0 139,0 170,0 145,0 106,0 51,0-15,0-69,0-123,0-144,0-143,0-139,0-115,0-119,0-131,0-151,0-153,0-123,0-146,0-194,0-164,0-66,0 15,0 107,0 157,0 168,0 169,0 148,0 118,0 90,0 85,0 71,0 88,0 118,0 94,0 80,0 117,0 112,0 66,0 30,0-48,0-88,0-119,0-127,0-121,0-103,0-96,0-94,0-95,0-105,0-71,0-36,0-28,0 0,0 1,0-4,0 3,0 16,0 32,0 53,0 54,0 64,0 70,0 67,0 89,0 103,0 110,0 131,0 109,0 72,0 41,0 13,0-20,0-37,0-63,0-65,0-72,0-67,0-69,0-60,0-43,0-30,0-28,0-23,0-24,0-21,0-17,0-14,0-9,0 2,0 15,0 24,0 37,0 55,0 61,0 73,0 77,0 89,0 105,0 96,0 88,0 57,0-15,0-73,0-113,0-122,0-120,0-107,0-81,0-62,0-43,0-37,0-41,0-75,0-98,0-88,0-90,0-90,0-47,0-19,0 14,0 49,0 70,0 81,0 87,0 73,0 67,0 82,0 59,0 78,0 81,0 94,0 113,0 141,0 116,0 49,0-23,0-85,0-102,0-113,0-109,0-96,0-69,0-49,0-29,0-20,0-12,0-14,0-14,0-37,0-69,0-92,0-82,0-70,0-23,0 13,0 46,0 63,0 71,0 89,0 140,0 166,0 153,0 122,0 58,0 4,0-43,0-107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8T10:32:25.695"/>
    </inkml:context>
    <inkml:brush xml:id="br0">
      <inkml:brushProperty name="width" value="0.1" units="cm"/>
      <inkml:brushProperty name="height" value="0.6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1 3411,'0'27,"0"53,0 66,0 62,0 58,0 46,0 28,0 32,0 28,0 4,0-13,0-15,0-1,0 3,0-13,0-3,0 0,0-4,0-14,0-20,0-26,0-28,0-28,0-34,0-29,0-28,0-26,0-29,0-28,0-29,0-30,0-21,0-22,0-28,0-33,0-47,0-51,0-52,0-59,0-54,0-55,0-59,0-49,0-19,0 6,0 32,0 43,0 47,0 48,0 46,0 46,0 38,0 33,0 27,0 30,0 32,0 29,0 25,0 17,0 16,0 17,0 18,0 17,0 17,0 15,0 27,0 45,0 66,0 85,0 60,0 53,0 35,0 24,0 11,0-11,0 1,0 4,0 4,0 3,0-2,0-8,0-28,0-34,0-53,0-71,0-67,0-61,0-48,0-46,0-44,0-36,0-31,0-30,0-63,0-71,0-68,0-51,0-43,0-25,0-10,0-4,0 13,0 24,0 33,0 47,0 58,0 59,0 58,0 48,0 38,0 33,0 32,0 45,0 57,0 61,0 55,0 49,0 53,0 45,0 25,0 10,0 15,0 18,0 28,0 61,0 68,0 43,0 27,0 15,0-26,0-54,0-82,0-100,0-96,0-90,0-83,0-68,0-76,0-58,0-63,0-71,0-85,0-78,0-75,0-74,0-65,0-31,0-82,0-38,0 25,0 34,0 25,0 42,0 53,0 67,0 80,0 91,0 91,0 82,0 80,0 84,0 120,0 133,0 175,0 194,0 183,0 138,0 87,0 16,0-40,0-75,0-48,0-125,0-146,0-141,0-127,0-118,0-96,0-75,0-50,0-52,0-102,0-114,0-110,0-138,0-146,0-90,0-64,0-28,0-16,0 3,0 49,0 86,0 104,0 102,0 104,0 99,0 80,0 67,0 47,0 34,0 37,0 44,0 57,0 78,0 88,0 85,0 90,0 97,0 77,0 43,0 16,0-27,0-24,0-11,0-31,0-62,0-67,0-67,0-64,0-66,0-60,0-55,0-48,0-73,0-106,0-112,0-125,0-160,0-151,0-124,0-77,0-39,0-78,0-64,0 54,0 106,0 108,0 104,0 121,0 117,0 105,0 92,0 73,0 67,0 72,0 77,0 106,0 121,0 146,0 165,0 171,0 134,0 104,0 108,0 16,0-24,0-48,0-125,0-123,0-110,0-126,0-124,0-121,0-109,0-86,0-71,0-51,0-54,0-60,0-80,0-107,0-147,0-160,0-165,0-123,0-85,0-56,0-13,0-23,0-40,0-29,0 53,0 98,0 104,0 130,0 128,0 116,0 126,0 107,0 92,0 66,0 56,0 72,0 78,0 103,0 124,0 176,0 185,0 160,0 118,0 69,0 42,0 29,0-39,0-49,0-45,0-113,0-125,0-126,0-121,0-111,0-102,0-88,0-67,0-52,0-43,0-37,0-44,0-65,0-82,0-96,0-134,0-157,0-143,0-138,0-94,0-51,0-13,0 14,0-26,0 63,0 87,0 80,0 106,0 108,0 97,0 109,0 102,0 83,0 65,0 60,0 63,0 57,0 81,0 104,0 100,0 128,0 109,0 93,0 69,0 46,0 8,0-20,0-31,0-2,0-55,0-93,0-94,0-89,0-83,0-82,0-73,0-59,0-45,0-40,0-43,0-60,0-85,0-102,0-117,0-139,0-124,0-106,0-64,0-64,0-130,0-24,0 52,0 43,0 69,0 91,0 84,0 90,0 98,0 89,0 88,0 83,0 75,0 59,0 70,0 76,0 67,0 89,0 137,0 166,0 150,0 150,0 108,0 83,0 54,0 36,0 48,0 19,0-31,0-49,0-78,0-65,0-79,0-107,0-128,0-131,0-121,0-104,0-83,0-71,0-52,0-45,0-54,0-63,0-80,0-113,0-163,0-151,0-155,0-159,0-116,0-130,0-186,0-33,0-3,0-7,0 114,0 100,0 92,0 82,0 107,0 142,0 139,0 147,0 132,0 114,0 87,0 70,0 53,0 72,0 45,0 58,0 69,0 75,0 116,0 145,0 153,0 147,0 116,0 72,0 45,0 13,0-21,0-50,0-85,0-104,0-128,0-122,0-117,0-121,0-105,0-87,0-70,0-58,0-44,0-55,0-73,0-89,0-93,0-113,0-119,0-109,0-96,0-150,0-94,0 3,0 43,0 34,0 27,0 28,0 50,0 72,0 105,0 112,0 116,0 111,0 93,0 78,0 75,0 66,0 66,0 79,0 76,0 65,0 77,0 99,0 82,0 75,0 61,0 20,0 6,0-26,0-49,0-62,0-63,0-64,0-65,0-67,0-65,0-57,0-50,0-39,0-35,0-25,0-24,0-34,0-47,0-67,0-87,0-110,0-130,0-148,0-137,0-41,0 27,0 66,0 82,0 82,0 80,0 84,0 80,0 70,0 61,0 73,0 71,0 81,0 93,0 112,0 135,0 145,0 118,0 103,0 79,0 57,0 15,0 30,0 43,0-48,0-112,0-124,0-110,0-128,0-125,0-97,0-85,0-78,0-59,0-70,0-109,0-117,0-126,0-159,0-175,0-167,0-148,0-156,0-96,0-13,0 58,0 70,0 50,0 64,0 72,0 91,0 117,0 113,0 120,0 121,0 108,0 89,0 73,0 79,0 70,0 69,0 98,0 93,0 89,0 80,0 86,0 94,0 62,0 42,0 7,0-14,0-32,0-48,0-59,0-68,0-66,0-63,0-62,0-63,0-60,0-52,0-41,0-31,0-27,0-28,0-38,0-50,0-63,0-76,0-67,0-86,0-124,0-75,0-20,0 19,0 13,0-1,0-16,0-26,0-22,0-8,0 20,0 60,0 79,0 94,0 93,0 86,0 73,0 63,0 99,0 112,0 123,0 141,0 129,0 112,0 113,0 65,0-1,0-58,0-102,0-120,0-122,0-120,0-109,0-100,0-117,0-98,0-98,0-78,0-74,0-41,0-14,0-20,0-5,0-3,0 8,0 21,0 30,0 49,0 61,0 65,0 65,0 66,0 84,0 95,0 90,0 80,0 80,0 75,0 77,0 67,0 29,0 9,0-31,0-55,0-84,0-88,0-89,0-80,0-63,0-57,0-49,0-54,0-71,0-82,0-82,0-65,0-65,0-80,0-25,0 7,0 43,0 69,0 90,0 84,0 71,0 72,0 71,0 74,0 80,0 82,0 83,0 84,0 63,0 62,0 37,0-9,0-40,0-64,0-81,0-84,0-80,0-68,0-87,0-81,0-123,0-141,0-111,0-97,0-130,0-107,0-82,0-24,0 49,0 94,0 116,0 128,0 126,0 112,0 109,0 128,0 121,0 107,0 105,0 139,0 170,0 145,0 106,0 51,0-15,0-69,0-123,0-144,0-143,0-139,0-115,0-119,0-131,0-151,0-153,0-123,0-146,0-194,0-164,0-66,0 15,0 107,0 157,0 168,0 169,0 148,0 118,0 90,0 85,0 71,0 88,0 118,0 94,0 80,0 117,0 112,0 66,0 30,0-48,0-88,0-119,0-127,0-121,0-103,0-96,0-94,0-95,0-105,0-71,0-36,0-28,0 0,0 1,0-4,0 3,0 16,0 32,0 53,0 54,0 64,0 70,0 67,0 89,0 103,0 110,0 131,0 109,0 72,0 41,0 13,0-20,0-37,0-63,0-65,0-72,0-67,0-69,0-60,0-43,0-30,0-28,0-23,0-24,0-21,0-17,0-14,0-9,0 2,0 15,0 24,0 37,0 55,0 61,0 73,0 77,0 89,0 105,0 96,0 88,0 57,0-15,0-73,0-113,0-122,0-120,0-107,0-81,0-62,0-43,0-37,0-41,0-75,0-98,0-88,0-90,0-90,0-47,0-19,0 14,0 49,0 70,0 81,0 87,0 73,0 67,0 82,0 59,0 78,0 81,0 94,0 113,0 141,0 116,0 49,0-23,0-85,0-102,0-113,0-109,0-96,0-69,0-49,0-29,0-20,0-12,0-14,0-14,0-37,0-69,0-92,0-82,0-70,0-23,0 13,0 46,0 63,0 71,0 89,0 140,0 166,0 153,0 122,0 58,0 4,0-43,0-107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8T10:32:25.695"/>
    </inkml:context>
    <inkml:brush xml:id="br0">
      <inkml:brushProperty name="width" value="0.1" units="cm"/>
      <inkml:brushProperty name="height" value="0.6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1 3411,'0'27,"0"53,0 66,0 62,0 58,0 46,0 28,0 32,0 28,0 4,0-13,0-15,0-1,0 3,0-13,0-3,0 0,0-4,0-14,0-20,0-26,0-28,0-28,0-34,0-29,0-28,0-26,0-29,0-28,0-29,0-30,0-21,0-22,0-28,0-33,0-47,0-51,0-52,0-59,0-54,0-55,0-59,0-49,0-19,0 6,0 32,0 43,0 47,0 48,0 46,0 46,0 38,0 33,0 27,0 30,0 32,0 29,0 25,0 17,0 16,0 17,0 18,0 17,0 17,0 15,0 27,0 45,0 66,0 85,0 60,0 53,0 35,0 24,0 11,0-11,0 1,0 4,0 4,0 3,0-2,0-8,0-28,0-34,0-53,0-71,0-67,0-61,0-48,0-46,0-44,0-36,0-31,0-30,0-63,0-71,0-68,0-51,0-43,0-25,0-10,0-4,0 13,0 24,0 33,0 47,0 58,0 59,0 58,0 48,0 38,0 33,0 32,0 45,0 57,0 61,0 55,0 49,0 53,0 45,0 25,0 10,0 15,0 18,0 28,0 61,0 68,0 43,0 27,0 15,0-26,0-54,0-82,0-100,0-96,0-90,0-83,0-68,0-76,0-58,0-63,0-71,0-85,0-78,0-75,0-74,0-65,0-31,0-82,0-38,0 25,0 34,0 25,0 42,0 53,0 67,0 80,0 91,0 91,0 82,0 80,0 84,0 120,0 133,0 175,0 194,0 183,0 138,0 87,0 16,0-40,0-75,0-48,0-125,0-146,0-141,0-127,0-118,0-96,0-75,0-50,0-52,0-102,0-114,0-110,0-138,0-146,0-90,0-64,0-28,0-16,0 3,0 49,0 86,0 104,0 102,0 104,0 99,0 80,0 67,0 47,0 34,0 37,0 44,0 57,0 78,0 88,0 85,0 90,0 97,0 77,0 43,0 16,0-27,0-24,0-11,0-31,0-62,0-67,0-67,0-64,0-66,0-60,0-55,0-48,0-73,0-106,0-112,0-125,0-160,0-151,0-124,0-77,0-39,0-78,0-64,0 54,0 106,0 108,0 104,0 121,0 117,0 105,0 92,0 73,0 67,0 72,0 77,0 106,0 121,0 146,0 165,0 171,0 134,0 104,0 108,0 16,0-24,0-48,0-125,0-123,0-110,0-126,0-124,0-121,0-109,0-86,0-71,0-51,0-54,0-60,0-80,0-107,0-147,0-160,0-165,0-123,0-85,0-56,0-13,0-23,0-40,0-29,0 53,0 98,0 104,0 130,0 128,0 116,0 126,0 107,0 92,0 66,0 56,0 72,0 78,0 103,0 124,0 176,0 185,0 160,0 118,0 69,0 42,0 29,0-39,0-49,0-45,0-113,0-125,0-126,0-121,0-111,0-102,0-88,0-67,0-52,0-43,0-37,0-44,0-65,0-82,0-96,0-134,0-157,0-143,0-138,0-94,0-51,0-13,0 14,0-26,0 63,0 87,0 80,0 106,0 108,0 97,0 109,0 102,0 83,0 65,0 60,0 63,0 57,0 81,0 104,0 100,0 128,0 109,0 93,0 69,0 46,0 8,0-20,0-31,0-2,0-55,0-93,0-94,0-89,0-83,0-82,0-73,0-59,0-45,0-40,0-43,0-60,0-85,0-102,0-117,0-139,0-124,0-106,0-64,0-64,0-130,0-24,0 52,0 43,0 69,0 91,0 84,0 90,0 98,0 89,0 88,0 83,0 75,0 59,0 70,0 76,0 67,0 89,0 137,0 166,0 150,0 150,0 108,0 83,0 54,0 36,0 48,0 19,0-31,0-49,0-78,0-65,0-79,0-107,0-128,0-131,0-121,0-104,0-83,0-71,0-52,0-45,0-54,0-63,0-80,0-113,0-163,0-151,0-155,0-159,0-116,0-130,0-186,0-33,0-3,0-7,0 114,0 100,0 92,0 82,0 107,0 142,0 139,0 147,0 132,0 114,0 87,0 70,0 53,0 72,0 45,0 58,0 69,0 75,0 116,0 145,0 153,0 147,0 116,0 72,0 45,0 13,0-21,0-50,0-85,0-104,0-128,0-122,0-117,0-121,0-105,0-87,0-70,0-58,0-44,0-55,0-73,0-89,0-93,0-113,0-119,0-109,0-96,0-150,0-94,0 3,0 43,0 34,0 27,0 28,0 50,0 72,0 105,0 112,0 116,0 111,0 93,0 78,0 75,0 66,0 66,0 79,0 76,0 65,0 77,0 99,0 82,0 75,0 61,0 20,0 6,0-26,0-49,0-62,0-63,0-64,0-65,0-67,0-65,0-57,0-50,0-39,0-35,0-25,0-24,0-34,0-47,0-67,0-87,0-110,0-130,0-148,0-137,0-41,0 27,0 66,0 82,0 82,0 80,0 84,0 80,0 70,0 61,0 73,0 71,0 81,0 93,0 112,0 135,0 145,0 118,0 103,0 79,0 57,0 15,0 30,0 43,0-48,0-112,0-124,0-110,0-128,0-125,0-97,0-85,0-78,0-59,0-70,0-109,0-117,0-126,0-159,0-175,0-167,0-148,0-156,0-96,0-13,0 58,0 70,0 50,0 64,0 72,0 91,0 117,0 113,0 120,0 121,0 108,0 89,0 73,0 79,0 70,0 69,0 98,0 93,0 89,0 80,0 86,0 94,0 62,0 42,0 7,0-14,0-32,0-48,0-59,0-68,0-66,0-63,0-62,0-63,0-60,0-52,0-41,0-31,0-27,0-28,0-38,0-50,0-63,0-76,0-67,0-86,0-124,0-75,0-20,0 19,0 13,0-1,0-16,0-26,0-22,0-8,0 20,0 60,0 79,0 94,0 93,0 86,0 73,0 63,0 99,0 112,0 123,0 141,0 129,0 112,0 113,0 65,0-1,0-58,0-102,0-120,0-122,0-120,0-109,0-100,0-117,0-98,0-98,0-78,0-74,0-41,0-14,0-20,0-5,0-3,0 8,0 21,0 30,0 49,0 61,0 65,0 65,0 66,0 84,0 95,0 90,0 80,0 80,0 75,0 77,0 67,0 29,0 9,0-31,0-55,0-84,0-88,0-89,0-80,0-63,0-57,0-49,0-54,0-71,0-82,0-82,0-65,0-65,0-80,0-25,0 7,0 43,0 69,0 90,0 84,0 71,0 72,0 71,0 74,0 80,0 82,0 83,0 84,0 63,0 62,0 37,0-9,0-40,0-64,0-81,0-84,0-80,0-68,0-87,0-81,0-123,0-141,0-111,0-97,0-130,0-107,0-82,0-24,0 49,0 94,0 116,0 128,0 126,0 112,0 109,0 128,0 121,0 107,0 105,0 139,0 170,0 145,0 106,0 51,0-15,0-69,0-123,0-144,0-143,0-139,0-115,0-119,0-131,0-151,0-153,0-123,0-146,0-194,0-164,0-66,0 15,0 107,0 157,0 168,0 169,0 148,0 118,0 90,0 85,0 71,0 88,0 118,0 94,0 80,0 117,0 112,0 66,0 30,0-48,0-88,0-119,0-127,0-121,0-103,0-96,0-94,0-95,0-105,0-71,0-36,0-28,0 0,0 1,0-4,0 3,0 16,0 32,0 53,0 54,0 64,0 70,0 67,0 89,0 103,0 110,0 131,0 109,0 72,0 41,0 13,0-20,0-37,0-63,0-65,0-72,0-67,0-69,0-60,0-43,0-30,0-28,0-23,0-24,0-21,0-17,0-14,0-9,0 2,0 15,0 24,0 37,0 55,0 61,0 73,0 77,0 89,0 105,0 96,0 88,0 57,0-15,0-73,0-113,0-122,0-120,0-107,0-81,0-62,0-43,0-37,0-41,0-75,0-98,0-88,0-90,0-90,0-47,0-19,0 14,0 49,0 70,0 81,0 87,0 73,0 67,0 82,0 59,0 78,0 81,0 94,0 113,0 141,0 116,0 49,0-23,0-85,0-102,0-113,0-109,0-96,0-69,0-49,0-29,0-20,0-12,0-14,0-14,0-37,0-69,0-92,0-82,0-70,0-23,0 13,0 46,0 63,0 71,0 89,0 140,0 166,0 153,0 122,0 58,0 4,0-43,0-107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8T10:32:38.058"/>
    </inkml:context>
    <inkml:brush xml:id="br0">
      <inkml:brushProperty name="width" value="0.1" units="cm"/>
      <inkml:brushProperty name="height" value="0.6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8T10:32:38.583"/>
    </inkml:context>
    <inkml:brush xml:id="br0">
      <inkml:brushProperty name="width" value="0.1" units="cm"/>
      <inkml:brushProperty name="height" value="0.6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8T10:32:25.695"/>
    </inkml:context>
    <inkml:brush xml:id="br0">
      <inkml:brushProperty name="width" value="0.1" units="cm"/>
      <inkml:brushProperty name="height" value="0.6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1 3411,'0'27,"0"53,0 66,0 62,0 58,0 46,0 28,0 32,0 28,0 4,0-13,0-15,0-1,0 3,0-13,0-3,0 0,0-4,0-14,0-20,0-26,0-28,0-28,0-34,0-29,0-28,0-26,0-29,0-28,0-29,0-30,0-21,0-22,0-28,0-33,0-47,0-51,0-52,0-59,0-54,0-55,0-59,0-49,0-19,0 6,0 32,0 43,0 47,0 48,0 46,0 46,0 38,0 33,0 27,0 30,0 32,0 29,0 25,0 17,0 16,0 17,0 18,0 17,0 17,0 15,0 27,0 45,0 66,0 85,0 60,0 53,0 35,0 24,0 11,0-11,0 1,0 4,0 4,0 3,0-2,0-8,0-28,0-34,0-53,0-71,0-67,0-61,0-48,0-46,0-44,0-36,0-31,0-30,0-63,0-71,0-68,0-51,0-43,0-25,0-10,0-4,0 13,0 24,0 33,0 47,0 58,0 59,0 58,0 48,0 38,0 33,0 32,0 45,0 57,0 61,0 55,0 49,0 53,0 45,0 25,0 10,0 15,0 18,0 28,0 61,0 68,0 43,0 27,0 15,0-26,0-54,0-82,0-100,0-96,0-90,0-83,0-68,0-76,0-58,0-63,0-71,0-85,0-78,0-75,0-74,0-65,0-31,0-82,0-38,0 25,0 34,0 25,0 42,0 53,0 67,0 80,0 91,0 91,0 82,0 80,0 84,0 120,0 133,0 175,0 194,0 183,0 138,0 87,0 16,0-40,0-75,0-48,0-125,0-146,0-141,0-127,0-118,0-96,0-75,0-50,0-52,0-102,0-114,0-110,0-138,0-146,0-90,0-64,0-28,0-16,0 3,0 49,0 86,0 104,0 102,0 104,0 99,0 80,0 67,0 47,0 34,0 37,0 44,0 57,0 78,0 88,0 85,0 90,0 97,0 77,0 43,0 16,0-27,0-24,0-11,0-31,0-62,0-67,0-67,0-64,0-66,0-60,0-55,0-48,0-73,0-106,0-112,0-125,0-160,0-151,0-124,0-77,0-39,0-78,0-64,0 54,0 106,0 108,0 104,0 121,0 117,0 105,0 92,0 73,0 67,0 72,0 77,0 106,0 121,0 146,0 165,0 171,0 134,0 104,0 108,0 16,0-24,0-48,0-125,0-123,0-110,0-126,0-124,0-121,0-109,0-86,0-71,0-51,0-54,0-60,0-80,0-107,0-147,0-160,0-165,0-123,0-85,0-56,0-13,0-23,0-40,0-29,0 53,0 98,0 104,0 130,0 128,0 116,0 126,0 107,0 92,0 66,0 56,0 72,0 78,0 103,0 124,0 176,0 185,0 160,0 118,0 69,0 42,0 29,0-39,0-49,0-45,0-113,0-125,0-126,0-121,0-111,0-102,0-88,0-67,0-52,0-43,0-37,0-44,0-65,0-82,0-96,0-134,0-157,0-143,0-138,0-94,0-51,0-13,0 14,0-26,0 63,0 87,0 80,0 106,0 108,0 97,0 109,0 102,0 83,0 65,0 60,0 63,0 57,0 81,0 104,0 100,0 128,0 109,0 93,0 69,0 46,0 8,0-20,0-31,0-2,0-55,0-93,0-94,0-89,0-83,0-82,0-73,0-59,0-45,0-40,0-43,0-60,0-85,0-102,0-117,0-139,0-124,0-106,0-64,0-64,0-130,0-24,0 52,0 43,0 69,0 91,0 84,0 90,0 98,0 89,0 88,0 83,0 75,0 59,0 70,0 76,0 67,0 89,0 137,0 166,0 150,0 150,0 108,0 83,0 54,0 36,0 48,0 19,0-31,0-49,0-78,0-65,0-79,0-107,0-128,0-131,0-121,0-104,0-83,0-71,0-52,0-45,0-54,0-63,0-80,0-113,0-163,0-151,0-155,0-159,0-116,0-130,0-186,0-33,0-3,0-7,0 114,0 100,0 92,0 82,0 107,0 142,0 139,0 147,0 132,0 114,0 87,0 70,0 53,0 72,0 45,0 58,0 69,0 75,0 116,0 145,0 153,0 147,0 116,0 72,0 45,0 13,0-21,0-50,0-85,0-104,0-128,0-122,0-117,0-121,0-105,0-87,0-70,0-58,0-44,0-55,0-73,0-89,0-93,0-113,0-119,0-109,0-96,0-150,0-94,0 3,0 43,0 34,0 27,0 28,0 50,0 72,0 105,0 112,0 116,0 111,0 93,0 78,0 75,0 66,0 66,0 79,0 76,0 65,0 77,0 99,0 82,0 75,0 61,0 20,0 6,0-26,0-49,0-62,0-63,0-64,0-65,0-67,0-65,0-57,0-50,0-39,0-35,0-25,0-24,0-34,0-47,0-67,0-87,0-110,0-130,0-148,0-137,0-41,0 27,0 66,0 82,0 82,0 80,0 84,0 80,0 70,0 61,0 73,0 71,0 81,0 93,0 112,0 135,0 145,0 118,0 103,0 79,0 57,0 15,0 30,0 43,0-48,0-112,0-124,0-110,0-128,0-125,0-97,0-85,0-78,0-59,0-70,0-109,0-117,0-126,0-159,0-175,0-167,0-148,0-156,0-96,0-13,0 58,0 70,0 50,0 64,0 72,0 91,0 117,0 113,0 120,0 121,0 108,0 89,0 73,0 79,0 70,0 69,0 98,0 93,0 89,0 80,0 86,0 94,0 62,0 42,0 7,0-14,0-32,0-48,0-59,0-68,0-66,0-63,0-62,0-63,0-60,0-52,0-41,0-31,0-27,0-28,0-38,0-50,0-63,0-76,0-67,0-86,0-124,0-75,0-20,0 19,0 13,0-1,0-16,0-26,0-22,0-8,0 20,0 60,0 79,0 94,0 93,0 86,0 73,0 63,0 99,0 112,0 123,0 141,0 129,0 112,0 113,0 65,0-1,0-58,0-102,0-120,0-122,0-120,0-109,0-100,0-117,0-98,0-98,0-78,0-74,0-41,0-14,0-20,0-5,0-3,0 8,0 21,0 30,0 49,0 61,0 65,0 65,0 66,0 84,0 95,0 90,0 80,0 80,0 75,0 77,0 67,0 29,0 9,0-31,0-55,0-84,0-88,0-89,0-80,0-63,0-57,0-49,0-54,0-71,0-82,0-82,0-65,0-65,0-80,0-25,0 7,0 43,0 69,0 90,0 84,0 71,0 72,0 71,0 74,0 80,0 82,0 83,0 84,0 63,0 62,0 37,0-9,0-40,0-64,0-81,0-84,0-80,0-68,0-87,0-81,0-123,0-141,0-111,0-97,0-130,0-107,0-82,0-24,0 49,0 94,0 116,0 128,0 126,0 112,0 109,0 128,0 121,0 107,0 105,0 139,0 170,0 145,0 106,0 51,0-15,0-69,0-123,0-144,0-143,0-139,0-115,0-119,0-131,0-151,0-153,0-123,0-146,0-194,0-164,0-66,0 15,0 107,0 157,0 168,0 169,0 148,0 118,0 90,0 85,0 71,0 88,0 118,0 94,0 80,0 117,0 112,0 66,0 30,0-48,0-88,0-119,0-127,0-121,0-103,0-96,0-94,0-95,0-105,0-71,0-36,0-28,0 0,0 1,0-4,0 3,0 16,0 32,0 53,0 54,0 64,0 70,0 67,0 89,0 103,0 110,0 131,0 109,0 72,0 41,0 13,0-20,0-37,0-63,0-65,0-72,0-67,0-69,0-60,0-43,0-30,0-28,0-23,0-24,0-21,0-17,0-14,0-9,0 2,0 15,0 24,0 37,0 55,0 61,0 73,0 77,0 89,0 105,0 96,0 88,0 57,0-15,0-73,0-113,0-122,0-120,0-107,0-81,0-62,0-43,0-37,0-41,0-75,0-98,0-88,0-90,0-90,0-47,0-19,0 14,0 49,0 70,0 81,0 87,0 73,0 67,0 82,0 59,0 78,0 81,0 94,0 113,0 141,0 116,0 49,0-23,0-85,0-102,0-113,0-109,0-96,0-69,0-49,0-29,0-20,0-12,0-14,0-14,0-37,0-69,0-92,0-82,0-70,0-23,0 13,0 46,0 63,0 71,0 89,0 140,0 166,0 153,0 122,0 58,0 4,0-43,0-107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8T10:32:25.695"/>
    </inkml:context>
    <inkml:brush xml:id="br0">
      <inkml:brushProperty name="width" value="0.1" units="cm"/>
      <inkml:brushProperty name="height" value="0.6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1 3411,'0'27,"0"53,0 66,0 62,0 58,0 46,0 28,0 32,0 28,0 4,0-13,0-15,0-1,0 3,0-13,0-3,0 0,0-4,0-14,0-20,0-26,0-28,0-28,0-34,0-29,0-28,0-26,0-29,0-28,0-29,0-30,0-21,0-22,0-28,0-33,0-47,0-51,0-52,0-59,0-54,0-55,0-59,0-49,0-19,0 6,0 32,0 43,0 47,0 48,0 46,0 46,0 38,0 33,0 27,0 30,0 32,0 29,0 25,0 17,0 16,0 17,0 18,0 17,0 17,0 15,0 27,0 45,0 66,0 85,0 60,0 53,0 35,0 24,0 11,0-11,0 1,0 4,0 4,0 3,0-2,0-8,0-28,0-34,0-53,0-71,0-67,0-61,0-48,0-46,0-44,0-36,0-31,0-30,0-63,0-71,0-68,0-51,0-43,0-25,0-10,0-4,0 13,0 24,0 33,0 47,0 58,0 59,0 58,0 48,0 38,0 33,0 32,0 45,0 57,0 61,0 55,0 49,0 53,0 45,0 25,0 10,0 15,0 18,0 28,0 61,0 68,0 43,0 27,0 15,0-26,0-54,0-82,0-100,0-96,0-90,0-83,0-68,0-76,0-58,0-63,0-71,0-85,0-78,0-75,0-74,0-65,0-31,0-82,0-38,0 25,0 34,0 25,0 42,0 53,0 67,0 80,0 91,0 91,0 82,0 80,0 84,0 120,0 133,0 175,0 194,0 183,0 138,0 87,0 16,0-40,0-75,0-48,0-125,0-146,0-141,0-127,0-118,0-96,0-75,0-50,0-52,0-102,0-114,0-110,0-138,0-146,0-90,0-64,0-28,0-16,0 3,0 49,0 86,0 104,0 102,0 104,0 99,0 80,0 67,0 47,0 34,0 37,0 44,0 57,0 78,0 88,0 85,0 90,0 97,0 77,0 43,0 16,0-27,0-24,0-11,0-31,0-62,0-67,0-67,0-64,0-66,0-60,0-55,0-48,0-73,0-106,0-112,0-125,0-160,0-151,0-124,0-77,0-39,0-78,0-64,0 54,0 106,0 108,0 104,0 121,0 117,0 105,0 92,0 73,0 67,0 72,0 77,0 106,0 121,0 146,0 165,0 171,0 134,0 104,0 108,0 16,0-24,0-48,0-125,0-123,0-110,0-126,0-124,0-121,0-109,0-86,0-71,0-51,0-54,0-60,0-80,0-107,0-147,0-160,0-165,0-123,0-85,0-56,0-13,0-23,0-40,0-29,0 53,0 98,0 104,0 130,0 128,0 116,0 126,0 107,0 92,0 66,0 56,0 72,0 78,0 103,0 124,0 176,0 185,0 160,0 118,0 69,0 42,0 29,0-39,0-49,0-45,0-113,0-125,0-126,0-121,0-111,0-102,0-88,0-67,0-52,0-43,0-37,0-44,0-65,0-82,0-96,0-134,0-157,0-143,0-138,0-94,0-51,0-13,0 14,0-26,0 63,0 87,0 80,0 106,0 108,0 97,0 109,0 102,0 83,0 65,0 60,0 63,0 57,0 81,0 104,0 100,0 128,0 109,0 93,0 69,0 46,0 8,0-20,0-31,0-2,0-55,0-93,0-94,0-89,0-83,0-82,0-73,0-59,0-45,0-40,0-43,0-60,0-85,0-102,0-117,0-139,0-124,0-106,0-64,0-64,0-130,0-24,0 52,0 43,0 69,0 91,0 84,0 90,0 98,0 89,0 88,0 83,0 75,0 59,0 70,0 76,0 67,0 89,0 137,0 166,0 150,0 150,0 108,0 83,0 54,0 36,0 48,0 19,0-31,0-49,0-78,0-65,0-79,0-107,0-128,0-131,0-121,0-104,0-83,0-71,0-52,0-45,0-54,0-63,0-80,0-113,0-163,0-151,0-155,0-159,0-116,0-130,0-186,0-33,0-3,0-7,0 114,0 100,0 92,0 82,0 107,0 142,0 139,0 147,0 132,0 114,0 87,0 70,0 53,0 72,0 45,0 58,0 69,0 75,0 116,0 145,0 153,0 147,0 116,0 72,0 45,0 13,0-21,0-50,0-85,0-104,0-128,0-122,0-117,0-121,0-105,0-87,0-70,0-58,0-44,0-55,0-73,0-89,0-93,0-113,0-119,0-109,0-96,0-150,0-94,0 3,0 43,0 34,0 27,0 28,0 50,0 72,0 105,0 112,0 116,0 111,0 93,0 78,0 75,0 66,0 66,0 79,0 76,0 65,0 77,0 99,0 82,0 75,0 61,0 20,0 6,0-26,0-49,0-62,0-63,0-64,0-65,0-67,0-65,0-57,0-50,0-39,0-35,0-25,0-24,0-34,0-47,0-67,0-87,0-110,0-130,0-148,0-137,0-41,0 27,0 66,0 82,0 82,0 80,0 84,0 80,0 70,0 61,0 73,0 71,0 81,0 93,0 112,0 135,0 145,0 118,0 103,0 79,0 57,0 15,0 30,0 43,0-48,0-112,0-124,0-110,0-128,0-125,0-97,0-85,0-78,0-59,0-70,0-109,0-117,0-126,0-159,0-175,0-167,0-148,0-156,0-96,0-13,0 58,0 70,0 50,0 64,0 72,0 91,0 117,0 113,0 120,0 121,0 108,0 89,0 73,0 79,0 70,0 69,0 98,0 93,0 89,0 80,0 86,0 94,0 62,0 42,0 7,0-14,0-32,0-48,0-59,0-68,0-66,0-63,0-62,0-63,0-60,0-52,0-41,0-31,0-27,0-28,0-38,0-50,0-63,0-76,0-67,0-86,0-124,0-75,0-20,0 19,0 13,0-1,0-16,0-26,0-22,0-8,0 20,0 60,0 79,0 94,0 93,0 86,0 73,0 63,0 99,0 112,0 123,0 141,0 129,0 112,0 113,0 65,0-1,0-58,0-102,0-120,0-122,0-120,0-109,0-100,0-117,0-98,0-98,0-78,0-74,0-41,0-14,0-20,0-5,0-3,0 8,0 21,0 30,0 49,0 61,0 65,0 65,0 66,0 84,0 95,0 90,0 80,0 80,0 75,0 77,0 67,0 29,0 9,0-31,0-55,0-84,0-88,0-89,0-80,0-63,0-57,0-49,0-54,0-71,0-82,0-82,0-65,0-65,0-80,0-25,0 7,0 43,0 69,0 90,0 84,0 71,0 72,0 71,0 74,0 80,0 82,0 83,0 84,0 63,0 62,0 37,0-9,0-40,0-64,0-81,0-84,0-80,0-68,0-87,0-81,0-123,0-141,0-111,0-97,0-130,0-107,0-82,0-24,0 49,0 94,0 116,0 128,0 126,0 112,0 109,0 128,0 121,0 107,0 105,0 139,0 170,0 145,0 106,0 51,0-15,0-69,0-123,0-144,0-143,0-139,0-115,0-119,0-131,0-151,0-153,0-123,0-146,0-194,0-164,0-66,0 15,0 107,0 157,0 168,0 169,0 148,0 118,0 90,0 85,0 71,0 88,0 118,0 94,0 80,0 117,0 112,0 66,0 30,0-48,0-88,0-119,0-127,0-121,0-103,0-96,0-94,0-95,0-105,0-71,0-36,0-28,0 0,0 1,0-4,0 3,0 16,0 32,0 53,0 54,0 64,0 70,0 67,0 89,0 103,0 110,0 131,0 109,0 72,0 41,0 13,0-20,0-37,0-63,0-65,0-72,0-67,0-69,0-60,0-43,0-30,0-28,0-23,0-24,0-21,0-17,0-14,0-9,0 2,0 15,0 24,0 37,0 55,0 61,0 73,0 77,0 89,0 105,0 96,0 88,0 57,0-15,0-73,0-113,0-122,0-120,0-107,0-81,0-62,0-43,0-37,0-41,0-75,0-98,0-88,0-90,0-90,0-47,0-19,0 14,0 49,0 70,0 81,0 87,0 73,0 67,0 82,0 59,0 78,0 81,0 94,0 113,0 141,0 116,0 49,0-23,0-85,0-102,0-113,0-109,0-96,0-69,0-49,0-29,0-20,0-12,0-14,0-14,0-37,0-69,0-92,0-82,0-70,0-23,0 13,0 46,0 63,0 71,0 89,0 140,0 166,0 153,0 122,0 58,0 4,0-43,0-107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8T10:32:25.695"/>
    </inkml:context>
    <inkml:brush xml:id="br0">
      <inkml:brushProperty name="width" value="0.1" units="cm"/>
      <inkml:brushProperty name="height" value="0.6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1 3411,'0'27,"0"53,0 66,0 62,0 58,0 46,0 28,0 32,0 28,0 4,0-13,0-15,0-1,0 3,0-13,0-3,0 0,0-4,0-14,0-20,0-26,0-28,0-28,0-34,0-29,0-28,0-26,0-29,0-28,0-29,0-30,0-21,0-22,0-28,0-33,0-47,0-51,0-52,0-59,0-54,0-55,0-59,0-49,0-19,0 6,0 32,0 43,0 47,0 48,0 46,0 46,0 38,0 33,0 27,0 30,0 32,0 29,0 25,0 17,0 16,0 17,0 18,0 17,0 17,0 15,0 27,0 45,0 66,0 85,0 60,0 53,0 35,0 24,0 11,0-11,0 1,0 4,0 4,0 3,0-2,0-8,0-28,0-34,0-53,0-71,0-67,0-61,0-48,0-46,0-44,0-36,0-31,0-30,0-63,0-71,0-68,0-51,0-43,0-25,0-10,0-4,0 13,0 24,0 33,0 47,0 58,0 59,0 58,0 48,0 38,0 33,0 32,0 45,0 57,0 61,0 55,0 49,0 53,0 45,0 25,0 10,0 15,0 18,0 28,0 61,0 68,0 43,0 27,0 15,0-26,0-54,0-82,0-100,0-96,0-90,0-83,0-68,0-76,0-58,0-63,0-71,0-85,0-78,0-75,0-74,0-65,0-31,0-82,0-38,0 25,0 34,0 25,0 42,0 53,0 67,0 80,0 91,0 91,0 82,0 80,0 84,0 120,0 133,0 175,0 194,0 183,0 138,0 87,0 16,0-40,0-75,0-48,0-125,0-146,0-141,0-127,0-118,0-96,0-75,0-50,0-52,0-102,0-114,0-110,0-138,0-146,0-90,0-64,0-28,0-16,0 3,0 49,0 86,0 104,0 102,0 104,0 99,0 80,0 67,0 47,0 34,0 37,0 44,0 57,0 78,0 88,0 85,0 90,0 97,0 77,0 43,0 16,0-27,0-24,0-11,0-31,0-62,0-67,0-67,0-64,0-66,0-60,0-55,0-48,0-73,0-106,0-112,0-125,0-160,0-151,0-124,0-77,0-39,0-78,0-64,0 54,0 106,0 108,0 104,0 121,0 117,0 105,0 92,0 73,0 67,0 72,0 77,0 106,0 121,0 146,0 165,0 171,0 134,0 104,0 108,0 16,0-24,0-48,0-125,0-123,0-110,0-126,0-124,0-121,0-109,0-86,0-71,0-51,0-54,0-60,0-80,0-107,0-147,0-160,0-165,0-123,0-85,0-56,0-13,0-23,0-40,0-29,0 53,0 98,0 104,0 130,0 128,0 116,0 126,0 107,0 92,0 66,0 56,0 72,0 78,0 103,0 124,0 176,0 185,0 160,0 118,0 69,0 42,0 29,0-39,0-49,0-45,0-113,0-125,0-126,0-121,0-111,0-102,0-88,0-67,0-52,0-43,0-37,0-44,0-65,0-82,0-96,0-134,0-157,0-143,0-138,0-94,0-51,0-13,0 14,0-26,0 63,0 87,0 80,0 106,0 108,0 97,0 109,0 102,0 83,0 65,0 60,0 63,0 57,0 81,0 104,0 100,0 128,0 109,0 93,0 69,0 46,0 8,0-20,0-31,0-2,0-55,0-93,0-94,0-89,0-83,0-82,0-73,0-59,0-45,0-40,0-43,0-60,0-85,0-102,0-117,0-139,0-124,0-106,0-64,0-64,0-130,0-24,0 52,0 43,0 69,0 91,0 84,0 90,0 98,0 89,0 88,0 83,0 75,0 59,0 70,0 76,0 67,0 89,0 137,0 166,0 150,0 150,0 108,0 83,0 54,0 36,0 48,0 19,0-31,0-49,0-78,0-65,0-79,0-107,0-128,0-131,0-121,0-104,0-83,0-71,0-52,0-45,0-54,0-63,0-80,0-113,0-163,0-151,0-155,0-159,0-116,0-130,0-186,0-33,0-3,0-7,0 114,0 100,0 92,0 82,0 107,0 142,0 139,0 147,0 132,0 114,0 87,0 70,0 53,0 72,0 45,0 58,0 69,0 75,0 116,0 145,0 153,0 147,0 116,0 72,0 45,0 13,0-21,0-50,0-85,0-104,0-128,0-122,0-117,0-121,0-105,0-87,0-70,0-58,0-44,0-55,0-73,0-89,0-93,0-113,0-119,0-109,0-96,0-150,0-94,0 3,0 43,0 34,0 27,0 28,0 50,0 72,0 105,0 112,0 116,0 111,0 93,0 78,0 75,0 66,0 66,0 79,0 76,0 65,0 77,0 99,0 82,0 75,0 61,0 20,0 6,0-26,0-49,0-62,0-63,0-64,0-65,0-67,0-65,0-57,0-50,0-39,0-35,0-25,0-24,0-34,0-47,0-67,0-87,0-110,0-130,0-148,0-137,0-41,0 27,0 66,0 82,0 82,0 80,0 84,0 80,0 70,0 61,0 73,0 71,0 81,0 93,0 112,0 135,0 145,0 118,0 103,0 79,0 57,0 15,0 30,0 43,0-48,0-112,0-124,0-110,0-128,0-125,0-97,0-85,0-78,0-59,0-70,0-109,0-117,0-126,0-159,0-175,0-167,0-148,0-156,0-96,0-13,0 58,0 70,0 50,0 64,0 72,0 91,0 117,0 113,0 120,0 121,0 108,0 89,0 73,0 79,0 70,0 69,0 98,0 93,0 89,0 80,0 86,0 94,0 62,0 42,0 7,0-14,0-32,0-48,0-59,0-68,0-66,0-63,0-62,0-63,0-60,0-52,0-41,0-31,0-27,0-28,0-38,0-50,0-63,0-76,0-67,0-86,0-124,0-75,0-20,0 19,0 13,0-1,0-16,0-26,0-22,0-8,0 20,0 60,0 79,0 94,0 93,0 86,0 73,0 63,0 99,0 112,0 123,0 141,0 129,0 112,0 113,0 65,0-1,0-58,0-102,0-120,0-122,0-120,0-109,0-100,0-117,0-98,0-98,0-78,0-74,0-41,0-14,0-20,0-5,0-3,0 8,0 21,0 30,0 49,0 61,0 65,0 65,0 66,0 84,0 95,0 90,0 80,0 80,0 75,0 77,0 67,0 29,0 9,0-31,0-55,0-84,0-88,0-89,0-80,0-63,0-57,0-49,0-54,0-71,0-82,0-82,0-65,0-65,0-80,0-25,0 7,0 43,0 69,0 90,0 84,0 71,0 72,0 71,0 74,0 80,0 82,0 83,0 84,0 63,0 62,0 37,0-9,0-40,0-64,0-81,0-84,0-80,0-68,0-87,0-81,0-123,0-141,0-111,0-97,0-130,0-107,0-82,0-24,0 49,0 94,0 116,0 128,0 126,0 112,0 109,0 128,0 121,0 107,0 105,0 139,0 170,0 145,0 106,0 51,0-15,0-69,0-123,0-144,0-143,0-139,0-115,0-119,0-131,0-151,0-153,0-123,0-146,0-194,0-164,0-66,0 15,0 107,0 157,0 168,0 169,0 148,0 118,0 90,0 85,0 71,0 88,0 118,0 94,0 80,0 117,0 112,0 66,0 30,0-48,0-88,0-119,0-127,0-121,0-103,0-96,0-94,0-95,0-105,0-71,0-36,0-28,0 0,0 1,0-4,0 3,0 16,0 32,0 53,0 54,0 64,0 70,0 67,0 89,0 103,0 110,0 131,0 109,0 72,0 41,0 13,0-20,0-37,0-63,0-65,0-72,0-67,0-69,0-60,0-43,0-30,0-28,0-23,0-24,0-21,0-17,0-14,0-9,0 2,0 15,0 24,0 37,0 55,0 61,0 73,0 77,0 89,0 105,0 96,0 88,0 57,0-15,0-73,0-113,0-122,0-120,0-107,0-81,0-62,0-43,0-37,0-41,0-75,0-98,0-88,0-90,0-90,0-47,0-19,0 14,0 49,0 70,0 81,0 87,0 73,0 67,0 82,0 59,0 78,0 81,0 94,0 113,0 141,0 116,0 49,0-23,0-85,0-102,0-113,0-109,0-96,0-69,0-49,0-29,0-20,0-12,0-14,0-14,0-37,0-69,0-92,0-82,0-70,0-23,0 13,0 46,0 63,0 71,0 89,0 140,0 166,0 153,0 122,0 58,0 4,0-43,0-107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8T10:32:25.695"/>
    </inkml:context>
    <inkml:brush xml:id="br0">
      <inkml:brushProperty name="width" value="0.1" units="cm"/>
      <inkml:brushProperty name="height" value="0.6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1 3411,'0'27,"0"53,0 66,0 62,0 58,0 46,0 28,0 32,0 28,0 4,0-13,0-15,0-1,0 3,0-13,0-3,0 0,0-4,0-14,0-20,0-26,0-28,0-28,0-34,0-29,0-28,0-26,0-29,0-28,0-29,0-30,0-21,0-22,0-28,0-33,0-47,0-51,0-52,0-59,0-54,0-55,0-59,0-49,0-19,0 6,0 32,0 43,0 47,0 48,0 46,0 46,0 38,0 33,0 27,0 30,0 32,0 29,0 25,0 17,0 16,0 17,0 18,0 17,0 17,0 15,0 27,0 45,0 66,0 85,0 60,0 53,0 35,0 24,0 11,0-11,0 1,0 4,0 4,0 3,0-2,0-8,0-28,0-34,0-53,0-71,0-67,0-61,0-48,0-46,0-44,0-36,0-31,0-30,0-63,0-71,0-68,0-51,0-43,0-25,0-10,0-4,0 13,0 24,0 33,0 47,0 58,0 59,0 58,0 48,0 38,0 33,0 32,0 45,0 57,0 61,0 55,0 49,0 53,0 45,0 25,0 10,0 15,0 18,0 28,0 61,0 68,0 43,0 27,0 15,0-26,0-54,0-82,0-100,0-96,0-90,0-83,0-68,0-76,0-58,0-63,0-71,0-85,0-78,0-75,0-74,0-65,0-31,0-82,0-38,0 25,0 34,0 25,0 42,0 53,0 67,0 80,0 91,0 91,0 82,0 80,0 84,0 120,0 133,0 175,0 194,0 183,0 138,0 87,0 16,0-40,0-75,0-48,0-125,0-146,0-141,0-127,0-118,0-96,0-75,0-50,0-52,0-102,0-114,0-110,0-138,0-146,0-90,0-64,0-28,0-16,0 3,0 49,0 86,0 104,0 102,0 104,0 99,0 80,0 67,0 47,0 34,0 37,0 44,0 57,0 78,0 88,0 85,0 90,0 97,0 77,0 43,0 16,0-27,0-24,0-11,0-31,0-62,0-67,0-67,0-64,0-66,0-60,0-55,0-48,0-73,0-106,0-112,0-125,0-160,0-151,0-124,0-77,0-39,0-78,0-64,0 54,0 106,0 108,0 104,0 121,0 117,0 105,0 92,0 73,0 67,0 72,0 77,0 106,0 121,0 146,0 165,0 171,0 134,0 104,0 108,0 16,0-24,0-48,0-125,0-123,0-110,0-126,0-124,0-121,0-109,0-86,0-71,0-51,0-54,0-60,0-80,0-107,0-147,0-160,0-165,0-123,0-85,0-56,0-13,0-23,0-40,0-29,0 53,0 98,0 104,0 130,0 128,0 116,0 126,0 107,0 92,0 66,0 56,0 72,0 78,0 103,0 124,0 176,0 185,0 160,0 118,0 69,0 42,0 29,0-39,0-49,0-45,0-113,0-125,0-126,0-121,0-111,0-102,0-88,0-67,0-52,0-43,0-37,0-44,0-65,0-82,0-96,0-134,0-157,0-143,0-138,0-94,0-51,0-13,0 14,0-26,0 63,0 87,0 80,0 106,0 108,0 97,0 109,0 102,0 83,0 65,0 60,0 63,0 57,0 81,0 104,0 100,0 128,0 109,0 93,0 69,0 46,0 8,0-20,0-31,0-2,0-55,0-93,0-94,0-89,0-83,0-82,0-73,0-59,0-45,0-40,0-43,0-60,0-85,0-102,0-117,0-139,0-124,0-106,0-64,0-64,0-130,0-24,0 52,0 43,0 69,0 91,0 84,0 90,0 98,0 89,0 88,0 83,0 75,0 59,0 70,0 76,0 67,0 89,0 137,0 166,0 150,0 150,0 108,0 83,0 54,0 36,0 48,0 19,0-31,0-49,0-78,0-65,0-79,0-107,0-128,0-131,0-121,0-104,0-83,0-71,0-52,0-45,0-54,0-63,0-80,0-113,0-163,0-151,0-155,0-159,0-116,0-130,0-186,0-33,0-3,0-7,0 114,0 100,0 92,0 82,0 107,0 142,0 139,0 147,0 132,0 114,0 87,0 70,0 53,0 72,0 45,0 58,0 69,0 75,0 116,0 145,0 153,0 147,0 116,0 72,0 45,0 13,0-21,0-50,0-85,0-104,0-128,0-122,0-117,0-121,0-105,0-87,0-70,0-58,0-44,0-55,0-73,0-89,0-93,0-113,0-119,0-109,0-96,0-150,0-94,0 3,0 43,0 34,0 27,0 28,0 50,0 72,0 105,0 112,0 116,0 111,0 93,0 78,0 75,0 66,0 66,0 79,0 76,0 65,0 77,0 99,0 82,0 75,0 61,0 20,0 6,0-26,0-49,0-62,0-63,0-64,0-65,0-67,0-65,0-57,0-50,0-39,0-35,0-25,0-24,0-34,0-47,0-67,0-87,0-110,0-130,0-148,0-137,0-41,0 27,0 66,0 82,0 82,0 80,0 84,0 80,0 70,0 61,0 73,0 71,0 81,0 93,0 112,0 135,0 145,0 118,0 103,0 79,0 57,0 15,0 30,0 43,0-48,0-112,0-124,0-110,0-128,0-125,0-97,0-85,0-78,0-59,0-70,0-109,0-117,0-126,0-159,0-175,0-167,0-148,0-156,0-96,0-13,0 58,0 70,0 50,0 64,0 72,0 91,0 117,0 113,0 120,0 121,0 108,0 89,0 73,0 79,0 70,0 69,0 98,0 93,0 89,0 80,0 86,0 94,0 62,0 42,0 7,0-14,0-32,0-48,0-59,0-68,0-66,0-63,0-62,0-63,0-60,0-52,0-41,0-31,0-27,0-28,0-38,0-50,0-63,0-76,0-67,0-86,0-124,0-75,0-20,0 19,0 13,0-1,0-16,0-26,0-22,0-8,0 20,0 60,0 79,0 94,0 93,0 86,0 73,0 63,0 99,0 112,0 123,0 141,0 129,0 112,0 113,0 65,0-1,0-58,0-102,0-120,0-122,0-120,0-109,0-100,0-117,0-98,0-98,0-78,0-74,0-41,0-14,0-20,0-5,0-3,0 8,0 21,0 30,0 49,0 61,0 65,0 65,0 66,0 84,0 95,0 90,0 80,0 80,0 75,0 77,0 67,0 29,0 9,0-31,0-55,0-84,0-88,0-89,0-80,0-63,0-57,0-49,0-54,0-71,0-82,0-82,0-65,0-65,0-80,0-25,0 7,0 43,0 69,0 90,0 84,0 71,0 72,0 71,0 74,0 80,0 82,0 83,0 84,0 63,0 62,0 37,0-9,0-40,0-64,0-81,0-84,0-80,0-68,0-87,0-81,0-123,0-141,0-111,0-97,0-130,0-107,0-82,0-24,0 49,0 94,0 116,0 128,0 126,0 112,0 109,0 128,0 121,0 107,0 105,0 139,0 170,0 145,0 106,0 51,0-15,0-69,0-123,0-144,0-143,0-139,0-115,0-119,0-131,0-151,0-153,0-123,0-146,0-194,0-164,0-66,0 15,0 107,0 157,0 168,0 169,0 148,0 118,0 90,0 85,0 71,0 88,0 118,0 94,0 80,0 117,0 112,0 66,0 30,0-48,0-88,0-119,0-127,0-121,0-103,0-96,0-94,0-95,0-105,0-71,0-36,0-28,0 0,0 1,0-4,0 3,0 16,0 32,0 53,0 54,0 64,0 70,0 67,0 89,0 103,0 110,0 131,0 109,0 72,0 41,0 13,0-20,0-37,0-63,0-65,0-72,0-67,0-69,0-60,0-43,0-30,0-28,0-23,0-24,0-21,0-17,0-14,0-9,0 2,0 15,0 24,0 37,0 55,0 61,0 73,0 77,0 89,0 105,0 96,0 88,0 57,0-15,0-73,0-113,0-122,0-120,0-107,0-81,0-62,0-43,0-37,0-41,0-75,0-98,0-88,0-90,0-90,0-47,0-19,0 14,0 49,0 70,0 81,0 87,0 73,0 67,0 82,0 59,0 78,0 81,0 94,0 113,0 141,0 116,0 49,0-23,0-85,0-102,0-113,0-109,0-96,0-69,0-49,0-29,0-20,0-12,0-14,0-14,0-37,0-69,0-92,0-82,0-70,0-23,0 13,0 46,0 63,0 71,0 89,0 140,0 166,0 153,0 122,0 58,0 4,0-43,0-107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8T10:32:25.695"/>
    </inkml:context>
    <inkml:brush xml:id="br0">
      <inkml:brushProperty name="width" value="0.1" units="cm"/>
      <inkml:brushProperty name="height" value="0.6" units="cm"/>
      <inkml:brushProperty name="color" value="#FFFFFF"/>
      <inkml:brushProperty name="ignorePressure" value="1"/>
      <inkml:brushProperty name="inkEffects" value="pencil"/>
    </inkml:brush>
  </inkml:definitions>
  <inkml:trace contextRef="#ctx0" brushRef="#br0">1 3411,'0'27,"0"53,0 66,0 62,0 58,0 46,0 28,0 32,0 28,0 4,0-13,0-15,0-1,0 3,0-13,0-3,0 0,0-4,0-14,0-20,0-26,0-28,0-28,0-34,0-29,0-28,0-26,0-29,0-28,0-29,0-30,0-21,0-22,0-28,0-33,0-47,0-51,0-52,0-59,0-54,0-55,0-59,0-49,0-19,0 6,0 32,0 43,0 47,0 48,0 46,0 46,0 38,0 33,0 27,0 30,0 32,0 29,0 25,0 17,0 16,0 17,0 18,0 17,0 17,0 15,0 27,0 45,0 66,0 85,0 60,0 53,0 35,0 24,0 11,0-11,0 1,0 4,0 4,0 3,0-2,0-8,0-28,0-34,0-53,0-71,0-67,0-61,0-48,0-46,0-44,0-36,0-31,0-30,0-63,0-71,0-68,0-51,0-43,0-25,0-10,0-4,0 13,0 24,0 33,0 47,0 58,0 59,0 58,0 48,0 38,0 33,0 32,0 45,0 57,0 61,0 55,0 49,0 53,0 45,0 25,0 10,0 15,0 18,0 28,0 61,0 68,0 43,0 27,0 15,0-26,0-54,0-82,0-100,0-96,0-90,0-83,0-68,0-76,0-58,0-63,0-71,0-85,0-78,0-75,0-74,0-65,0-31,0-82,0-38,0 25,0 34,0 25,0 42,0 53,0 67,0 80,0 91,0 91,0 82,0 80,0 84,0 120,0 133,0 175,0 194,0 183,0 138,0 87,0 16,0-40,0-75,0-48,0-125,0-146,0-141,0-127,0-118,0-96,0-75,0-50,0-52,0-102,0-114,0-110,0-138,0-146,0-90,0-64,0-28,0-16,0 3,0 49,0 86,0 104,0 102,0 104,0 99,0 80,0 67,0 47,0 34,0 37,0 44,0 57,0 78,0 88,0 85,0 90,0 97,0 77,0 43,0 16,0-27,0-24,0-11,0-31,0-62,0-67,0-67,0-64,0-66,0-60,0-55,0-48,0-73,0-106,0-112,0-125,0-160,0-151,0-124,0-77,0-39,0-78,0-64,0 54,0 106,0 108,0 104,0 121,0 117,0 105,0 92,0 73,0 67,0 72,0 77,0 106,0 121,0 146,0 165,0 171,0 134,0 104,0 108,0 16,0-24,0-48,0-125,0-123,0-110,0-126,0-124,0-121,0-109,0-86,0-71,0-51,0-54,0-60,0-80,0-107,0-147,0-160,0-165,0-123,0-85,0-56,0-13,0-23,0-40,0-29,0 53,0 98,0 104,0 130,0 128,0 116,0 126,0 107,0 92,0 66,0 56,0 72,0 78,0 103,0 124,0 176,0 185,0 160,0 118,0 69,0 42,0 29,0-39,0-49,0-45,0-113,0-125,0-126,0-121,0-111,0-102,0-88,0-67,0-52,0-43,0-37,0-44,0-65,0-82,0-96,0-134,0-157,0-143,0-138,0-94,0-51,0-13,0 14,0-26,0 63,0 87,0 80,0 106,0 108,0 97,0 109,0 102,0 83,0 65,0 60,0 63,0 57,0 81,0 104,0 100,0 128,0 109,0 93,0 69,0 46,0 8,0-20,0-31,0-2,0-55,0-93,0-94,0-89,0-83,0-82,0-73,0-59,0-45,0-40,0-43,0-60,0-85,0-102,0-117,0-139,0-124,0-106,0-64,0-64,0-130,0-24,0 52,0 43,0 69,0 91,0 84,0 90,0 98,0 89,0 88,0 83,0 75,0 59,0 70,0 76,0 67,0 89,0 137,0 166,0 150,0 150,0 108,0 83,0 54,0 36,0 48,0 19,0-31,0-49,0-78,0-65,0-79,0-107,0-128,0-131,0-121,0-104,0-83,0-71,0-52,0-45,0-54,0-63,0-80,0-113,0-163,0-151,0-155,0-159,0-116,0-130,0-186,0-33,0-3,0-7,0 114,0 100,0 92,0 82,0 107,0 142,0 139,0 147,0 132,0 114,0 87,0 70,0 53,0 72,0 45,0 58,0 69,0 75,0 116,0 145,0 153,0 147,0 116,0 72,0 45,0 13,0-21,0-50,0-85,0-104,0-128,0-122,0-117,0-121,0-105,0-87,0-70,0-58,0-44,0-55,0-73,0-89,0-93,0-113,0-119,0-109,0-96,0-150,0-94,0 3,0 43,0 34,0 27,0 28,0 50,0 72,0 105,0 112,0 116,0 111,0 93,0 78,0 75,0 66,0 66,0 79,0 76,0 65,0 77,0 99,0 82,0 75,0 61,0 20,0 6,0-26,0-49,0-62,0-63,0-64,0-65,0-67,0-65,0-57,0-50,0-39,0-35,0-25,0-24,0-34,0-47,0-67,0-87,0-110,0-130,0-148,0-137,0-41,0 27,0 66,0 82,0 82,0 80,0 84,0 80,0 70,0 61,0 73,0 71,0 81,0 93,0 112,0 135,0 145,0 118,0 103,0 79,0 57,0 15,0 30,0 43,0-48,0-112,0-124,0-110,0-128,0-125,0-97,0-85,0-78,0-59,0-70,0-109,0-117,0-126,0-159,0-175,0-167,0-148,0-156,0-96,0-13,0 58,0 70,0 50,0 64,0 72,0 91,0 117,0 113,0 120,0 121,0 108,0 89,0 73,0 79,0 70,0 69,0 98,0 93,0 89,0 80,0 86,0 94,0 62,0 42,0 7,0-14,0-32,0-48,0-59,0-68,0-66,0-63,0-62,0-63,0-60,0-52,0-41,0-31,0-27,0-28,0-38,0-50,0-63,0-76,0-67,0-86,0-124,0-75,0-20,0 19,0 13,0-1,0-16,0-26,0-22,0-8,0 20,0 60,0 79,0 94,0 93,0 86,0 73,0 63,0 99,0 112,0 123,0 141,0 129,0 112,0 113,0 65,0-1,0-58,0-102,0-120,0-122,0-120,0-109,0-100,0-117,0-98,0-98,0-78,0-74,0-41,0-14,0-20,0-5,0-3,0 8,0 21,0 30,0 49,0 61,0 65,0 65,0 66,0 84,0 95,0 90,0 80,0 80,0 75,0 77,0 67,0 29,0 9,0-31,0-55,0-84,0-88,0-89,0-80,0-63,0-57,0-49,0-54,0-71,0-82,0-82,0-65,0-65,0-80,0-25,0 7,0 43,0 69,0 90,0 84,0 71,0 72,0 71,0 74,0 80,0 82,0 83,0 84,0 63,0 62,0 37,0-9,0-40,0-64,0-81,0-84,0-80,0-68,0-87,0-81,0-123,0-141,0-111,0-97,0-130,0-107,0-82,0-24,0 49,0 94,0 116,0 128,0 126,0 112,0 109,0 128,0 121,0 107,0 105,0 139,0 170,0 145,0 106,0 51,0-15,0-69,0-123,0-144,0-143,0-139,0-115,0-119,0-131,0-151,0-153,0-123,0-146,0-194,0-164,0-66,0 15,0 107,0 157,0 168,0 169,0 148,0 118,0 90,0 85,0 71,0 88,0 118,0 94,0 80,0 117,0 112,0 66,0 30,0-48,0-88,0-119,0-127,0-121,0-103,0-96,0-94,0-95,0-105,0-71,0-36,0-28,0 0,0 1,0-4,0 3,0 16,0 32,0 53,0 54,0 64,0 70,0 67,0 89,0 103,0 110,0 131,0 109,0 72,0 41,0 13,0-20,0-37,0-63,0-65,0-72,0-67,0-69,0-60,0-43,0-30,0-28,0-23,0-24,0-21,0-17,0-14,0-9,0 2,0 15,0 24,0 37,0 55,0 61,0 73,0 77,0 89,0 105,0 96,0 88,0 57,0-15,0-73,0-113,0-122,0-120,0-107,0-81,0-62,0-43,0-37,0-41,0-75,0-98,0-88,0-90,0-90,0-47,0-19,0 14,0 49,0 70,0 81,0 87,0 73,0 67,0 82,0 59,0 78,0 81,0 94,0 113,0 141,0 116,0 49,0-23,0-85,0-102,0-113,0-109,0-96,0-69,0-49,0-29,0-20,0-12,0-14,0-14,0-37,0-69,0-92,0-82,0-70,0-23,0 13,0 46,0 63,0 71,0 89,0 140,0 166,0 153,0 122,0 58,0 4,0-43,0-107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16961B-6B49-9E66-030A-FD6BCA21F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A3A9A5-EFD6-A940-71EC-439363E8A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D68E7D-1C20-4507-91E6-D53F67638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9CC9-2EE9-46F9-B8AB-025AD34A3EF6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4E9EDA-4F7C-42F3-6847-77D2416F6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502AEB-2154-726D-1020-9FD5D6CAC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20BB-1B56-46B6-990F-543DE3726D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260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018EB-DA70-0694-1585-7A880FBE6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CFEBF1-44E6-88E2-1A3B-545E44AA5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5A318A-215F-483C-CD16-60D6703F7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9CC9-2EE9-46F9-B8AB-025AD34A3EF6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A37C3D-7BA1-D6A9-3C25-1A26413B8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B75D43-A934-BD59-1B46-29B2FB439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20BB-1B56-46B6-990F-543DE3726D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64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FB124AF-8EFA-1B3E-8ED7-1FB8AD1BB3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881040-BE97-0874-8C36-D5778058B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A30F9F-2488-1489-6B64-01C0234E9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9CC9-2EE9-46F9-B8AB-025AD34A3EF6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EADDE4-BE30-9017-634F-1A86D8091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368A90-908E-61DF-5FA4-512CC59B6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20BB-1B56-46B6-990F-543DE3726D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45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00E86-03B5-1D96-F103-FFDAA9A07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C159C1-EE2F-D426-C12A-D0822C26A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784BBA-9816-A528-16F7-A932F8F23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9CC9-2EE9-46F9-B8AB-025AD34A3EF6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8A4F5E-B6B5-9951-C3EE-9E5020F8F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FBF951-8009-95C2-59A2-B5AF01853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20BB-1B56-46B6-990F-543DE3726D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302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1EDF57-FAFF-9A8A-F839-26AA1458C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8B0E99-26AF-74F8-DED3-A59ECB6AD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AA24CC-9FF6-E7D8-B012-B43277219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9CC9-2EE9-46F9-B8AB-025AD34A3EF6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8AF1E6-6431-6775-28F3-FA71B633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E1D308-C940-5E11-EE7C-FBB15109E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20BB-1B56-46B6-990F-543DE3726D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87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B0FC5F-F9DD-BD26-34F9-6D5B7EFAA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621A1B-2737-F7E3-5DAD-DB5450409B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46D94D-71C6-6155-906A-B3FBBE42C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C718C7-099B-48A0-46EA-72AE4A413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9CC9-2EE9-46F9-B8AB-025AD34A3EF6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F08CEA-0C1F-05BF-ED8B-218C2D6CB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7A8588-B066-5D88-2207-44448D19A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20BB-1B56-46B6-990F-543DE3726D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048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9B351-981E-48A1-5777-3E8177C20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529A8C-648B-31EF-A95D-723BE68CA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A8D96D-60F4-2C55-39C3-EFCFC0FAF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BED222-A4FF-C28C-20CF-99373BF14C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9F3510-BF17-78CB-25D2-2DCEBCD15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DDAB09-0CD2-F635-9BCA-F2BB0D14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9CC9-2EE9-46F9-B8AB-025AD34A3EF6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6225842-C32A-29ED-2F72-87377F7D7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84E54ED-6EDD-6FA4-BA8F-096C5F786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20BB-1B56-46B6-990F-543DE3726D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09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687DA-18DE-1851-9B06-456A1C429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82478F9-B81B-9231-1FE3-EE2AE283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9CC9-2EE9-46F9-B8AB-025AD34A3EF6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C7056B1-1550-E107-C0BB-378E11C7F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366A5C6-81EC-E9CD-D5F1-92C7100A1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20BB-1B56-46B6-990F-543DE3726D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798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412440A-CB38-0442-2DE2-E904BA8D5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9CC9-2EE9-46F9-B8AB-025AD34A3EF6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7D07C0A-7B8E-6139-21E0-DF5C3B07D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4C1FDB-5EE0-DC2C-FF28-A8F608927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20BB-1B56-46B6-990F-543DE3726D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674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EFC7DD-9630-B180-3FAA-AF3B7CEB5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E2C30D-5A7F-D9FA-BB6C-16126B905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B88E48-F139-C486-AC7B-94407B2DD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791F45-7AE8-FB60-A155-48DA0F743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9CC9-2EE9-46F9-B8AB-025AD34A3EF6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2FA282-BEA0-1730-4881-E57173B96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366261-5790-4BE7-5B9E-5E301CE40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20BB-1B56-46B6-990F-543DE3726D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642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8526D8-291C-9A94-698C-362630FCF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50095A-5510-3120-A2DD-80FC536E05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C33CB0-FCB1-9660-057C-8ED21371EF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DD4D88-6760-70C0-4D7E-3620A82E1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E9CC9-2EE9-46F9-B8AB-025AD34A3EF6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33D426-FDA7-B375-541A-8BC9E5CF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AD6F01-A3D0-08E2-4EE6-C2B7136BA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20BB-1B56-46B6-990F-543DE3726D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77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BD7613-ED52-8C93-5554-435EA0D87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912F07-B037-79D2-C0CB-DC954AEED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667D01-3BD1-9F75-6F30-6C21256C4E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E9CC9-2EE9-46F9-B8AB-025AD34A3EF6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388C0E-32C2-9B4C-4D5A-29210A774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AE3FE3-9439-4866-1B1C-5C004DA63D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A20BB-1B56-46B6-990F-543DE3726D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68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customXml" Target="../ink/ink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p.ru/putevoditel/obrazovanie/uchitel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yandex.ru/images/search?from=tabbar&amp;text=&#1082;&#1072;&#1088;&#1090;&#1080;&#1085;&#1082;&#1080;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freepik.com/search?format" TargetMode="External"/><Relationship Id="rId5" Type="http://schemas.openxmlformats.org/officeDocument/2006/relationships/image" Target="../media/image9.png"/><Relationship Id="rId4" Type="http://schemas.openxmlformats.org/officeDocument/2006/relationships/customXml" Target="../ink/ink11.xml"/><Relationship Id="rId9" Type="http://schemas.openxmlformats.org/officeDocument/2006/relationships/hyperlink" Target="https://4brain.ru/blog/professija-uchitel-prizvanie-byt-nastavnik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6.png"/><Relationship Id="rId4" Type="http://schemas.openxmlformats.org/officeDocument/2006/relationships/customXml" Target="../ink/ink2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customXml" Target="../ink/ink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customXml" Target="../ink/ink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customXml" Target="../ink/ink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customXml" Target="../ink/ink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customXml" Target="../ink/ink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D99EE6-0D3B-3602-F633-B85152DC4E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ё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F28913-BE14-3515-CE10-06E1A71452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8F18983-8556-EB4F-085C-5BD14076AF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9D7A7285-8441-CC8D-2996-3CAE09A98B6C}"/>
                  </a:ext>
                </a:extLst>
              </p14:cNvPr>
              <p14:cNvContentPartPr/>
              <p14:nvPr/>
            </p14:nvContentPartPr>
            <p14:xfrm>
              <a:off x="1122792" y="-880775"/>
              <a:ext cx="360" cy="859824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9D7A7285-8441-CC8D-2996-3CAE09A98B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5152" y="-988415"/>
                <a:ext cx="36000" cy="881388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AADA14-0DC1-6547-75C8-501D9ED7FA1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0" y="5722070"/>
            <a:ext cx="1120992" cy="11359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58C040-47CE-AC1D-1F87-1A3E496D75BB}"/>
              </a:ext>
            </a:extLst>
          </p:cNvPr>
          <p:cNvSpPr txBox="1"/>
          <p:nvPr/>
        </p:nvSpPr>
        <p:spPr>
          <a:xfrm>
            <a:off x="354624" y="0"/>
            <a:ext cx="415343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</a:rPr>
              <a:t>20</a:t>
            </a:r>
            <a:br>
              <a:rPr lang="ru-RU" sz="2200" dirty="0"/>
            </a:br>
            <a:r>
              <a:rPr lang="ru-RU" sz="2300" dirty="0">
                <a:solidFill>
                  <a:schemeClr val="bg1"/>
                </a:solidFill>
              </a:rPr>
              <a:t>2</a:t>
            </a:r>
            <a:r>
              <a:rPr lang="ru-RU" sz="2200" dirty="0">
                <a:solidFill>
                  <a:schemeClr val="bg1"/>
                </a:solidFill>
              </a:rPr>
              <a:t>3</a:t>
            </a:r>
            <a:r>
              <a:rPr lang="ru-RU" sz="22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6CA891-99C4-707C-354C-12723AA1B6D1}"/>
              </a:ext>
            </a:extLst>
          </p:cNvPr>
          <p:cNvSpPr txBox="1"/>
          <p:nvPr/>
        </p:nvSpPr>
        <p:spPr>
          <a:xfrm>
            <a:off x="1241196" y="2340927"/>
            <a:ext cx="7515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rial Black" panose="020B0A04020102020204" pitchFamily="34" charset="0"/>
              </a:rPr>
              <a:t>«наши наставники, наши друзья-наши педагоги»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10CD33-3A8B-7D3A-0251-0B5261CD8D8B}"/>
              </a:ext>
            </a:extLst>
          </p:cNvPr>
          <p:cNvSpPr txBox="1"/>
          <p:nvPr/>
        </p:nvSpPr>
        <p:spPr>
          <a:xfrm>
            <a:off x="8294287" y="6085404"/>
            <a:ext cx="40981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</a:rPr>
              <a:t>Выполнила</a:t>
            </a:r>
            <a:r>
              <a:rPr lang="ru-RU" sz="2200" dirty="0">
                <a:solidFill>
                  <a:schemeClr val="bg1"/>
                </a:solidFill>
              </a:rPr>
              <a:t>: </a:t>
            </a:r>
            <a:r>
              <a:rPr lang="ru-RU" sz="2200" dirty="0" err="1">
                <a:solidFill>
                  <a:schemeClr val="bg1"/>
                </a:solidFill>
              </a:rPr>
              <a:t>Даниличева</a:t>
            </a:r>
            <a:r>
              <a:rPr lang="ru-RU" sz="2200" dirty="0">
                <a:solidFill>
                  <a:schemeClr val="bg1"/>
                </a:solidFill>
              </a:rPr>
              <a:t> Арина ИСиП-22-1п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7983D56-14FF-07A9-2358-72D53328B6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421" y="1652075"/>
            <a:ext cx="2800321" cy="280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25425"/>
      </p:ext>
    </p:extLst>
  </p:cSld>
  <p:clrMapOvr>
    <a:masterClrMapping/>
  </p:clrMapOvr>
  <p:transition spd="slow" advTm="500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DEE9C8-6CDF-2CC6-2046-4A188B19D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" y="0"/>
            <a:ext cx="1218253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6A9147-2A59-5A98-B459-8E080BFF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990" y="365125"/>
            <a:ext cx="10146810" cy="13255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Наши наставники-наши друзья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13B3E21B-A783-2202-8C5A-83392ECCFD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31" y="5724046"/>
            <a:ext cx="1121761" cy="113395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BD1A17E0-CB81-B244-9687-569E78EE5B08}"/>
                  </a:ext>
                </a:extLst>
              </p14:cNvPr>
              <p14:cNvContentPartPr/>
              <p14:nvPr/>
            </p14:nvContentPartPr>
            <p14:xfrm>
              <a:off x="1122792" y="-1133855"/>
              <a:ext cx="360" cy="801936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BD1A17E0-CB81-B244-9687-569E78EE5B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4792" y="-1241855"/>
                <a:ext cx="36000" cy="82350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844E51D-F221-B25E-1532-8FB7A9821889}"/>
              </a:ext>
            </a:extLst>
          </p:cNvPr>
          <p:cNvSpPr txBox="1"/>
          <p:nvPr/>
        </p:nvSpPr>
        <p:spPr>
          <a:xfrm>
            <a:off x="1206990" y="2484584"/>
            <a:ext cx="8700220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</a:rPr>
              <a:t>Учитель в России — это больше, чем учитель. Это опытный наставник, поддержка, старший друг и человек, на долю которого выпадает огромная ответственность. Реалии современного мира стремительно меняются, но внутреннее содержание понятия «Учитель» не меняется никогда.</a:t>
            </a:r>
          </a:p>
          <a:p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6BE8313-BF1B-B318-C900-549CC6FDEF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199" y="3769359"/>
            <a:ext cx="2636215" cy="263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2180"/>
      </p:ext>
    </p:extLst>
  </p:cSld>
  <p:clrMapOvr>
    <a:masterClrMapping/>
  </p:clrMapOvr>
  <p:transition spd="slow" advTm="1100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DEE9C8-6CDF-2CC6-2046-4A188B19D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" y="0"/>
            <a:ext cx="1218253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6A9147-2A59-5A98-B459-8E080BFF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990" y="365125"/>
            <a:ext cx="10146810" cy="13255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Ссылки на используемые материалы и ресурсы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13B3E21B-A783-2202-8C5A-83392ECCFD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31" y="5724046"/>
            <a:ext cx="1121761" cy="113395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BD1A17E0-CB81-B244-9687-569E78EE5B08}"/>
                  </a:ext>
                </a:extLst>
              </p14:cNvPr>
              <p14:cNvContentPartPr/>
              <p14:nvPr/>
            </p14:nvContentPartPr>
            <p14:xfrm>
              <a:off x="1122792" y="-1133855"/>
              <a:ext cx="360" cy="801936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xmlns="" id="{BD1A17E0-CB81-B244-9687-569E78EE5B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4792" y="-1241855"/>
                <a:ext cx="36000" cy="82350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844E51D-F221-B25E-1532-8FB7A9821889}"/>
              </a:ext>
            </a:extLst>
          </p:cNvPr>
          <p:cNvSpPr txBox="1"/>
          <p:nvPr/>
        </p:nvSpPr>
        <p:spPr>
          <a:xfrm>
            <a:off x="1206990" y="2426084"/>
            <a:ext cx="873360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hlinkClick r:id="rId6"/>
              </a:rPr>
              <a:t>https://ru.freepik.com/search?format</a:t>
            </a:r>
            <a:endParaRPr lang="ru-RU" sz="2200" dirty="0">
              <a:solidFill>
                <a:schemeClr val="bg1"/>
              </a:solidFill>
            </a:endParaRPr>
          </a:p>
          <a:p>
            <a:endParaRPr lang="ru-RU" sz="22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  <a:hlinkClick r:id="rId7"/>
              </a:rPr>
              <a:t>https://yandex.ru/images/search?from=tabbar&amp;text=</a:t>
            </a:r>
            <a:r>
              <a:rPr lang="ru-RU" sz="2200" dirty="0">
                <a:solidFill>
                  <a:schemeClr val="bg1"/>
                </a:solidFill>
                <a:hlinkClick r:id="rId7"/>
              </a:rPr>
              <a:t>картинки</a:t>
            </a:r>
            <a:endParaRPr lang="ru-RU" sz="2200" dirty="0">
              <a:solidFill>
                <a:schemeClr val="bg1"/>
              </a:solidFill>
            </a:endParaRPr>
          </a:p>
          <a:p>
            <a:endParaRPr lang="ru-RU" sz="22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  <a:hlinkClick r:id="rId8"/>
              </a:rPr>
              <a:t>https://www.kp.ru/putevoditel/obrazovanie/uchitel/</a:t>
            </a:r>
            <a:endParaRPr lang="ru-RU" sz="2200" dirty="0">
              <a:solidFill>
                <a:schemeClr val="bg1"/>
              </a:solidFill>
            </a:endParaRPr>
          </a:p>
          <a:p>
            <a:endParaRPr lang="ru-RU" sz="22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  <a:hlinkClick r:id="rId9"/>
              </a:rPr>
              <a:t>https://4brain.ru/blog/professija-uchitel-prizvanie-byt-nastavnikom/</a:t>
            </a:r>
            <a:endParaRPr lang="ru-RU" sz="2200" dirty="0">
              <a:solidFill>
                <a:schemeClr val="bg1"/>
              </a:solidFill>
            </a:endParaRPr>
          </a:p>
          <a:p>
            <a:endParaRPr lang="ru-RU" sz="2200" dirty="0">
              <a:solidFill>
                <a:schemeClr val="bg1"/>
              </a:solidFill>
            </a:endParaRPr>
          </a:p>
          <a:p>
            <a:endParaRPr lang="ru-RU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128054"/>
      </p:ext>
    </p:extLst>
  </p:cSld>
  <p:clrMapOvr>
    <a:masterClrMapping/>
  </p:clrMapOvr>
  <p:transition spd="slow" advTm="5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DEE9C8-6CDF-2CC6-2046-4A188B19D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" y="0"/>
            <a:ext cx="1218253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6A9147-2A59-5A98-B459-8E080BFF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319" y="2474278"/>
            <a:ext cx="8111780" cy="13255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Спасибо за внимание 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13B3E21B-A783-2202-8C5A-83392ECCFD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31" y="5724046"/>
            <a:ext cx="1121761" cy="113395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BD1A17E0-CB81-B244-9687-569E78EE5B08}"/>
                  </a:ext>
                </a:extLst>
              </p14:cNvPr>
              <p14:cNvContentPartPr/>
              <p14:nvPr/>
            </p14:nvContentPartPr>
            <p14:xfrm>
              <a:off x="1122792" y="-1133855"/>
              <a:ext cx="360" cy="801936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BD1A17E0-CB81-B244-9687-569E78EE5B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4792" y="-1241855"/>
                <a:ext cx="36000" cy="823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3323758"/>
      </p:ext>
    </p:extLst>
  </p:cSld>
  <p:clrMapOvr>
    <a:masterClrMapping/>
  </p:clrMapOvr>
  <p:transition spd="slow" advTm="2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DEE9C8-6CDF-2CC6-2046-4A188B19D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" y="0"/>
            <a:ext cx="1218253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6A9147-2A59-5A98-B459-8E080BFF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990" y="365125"/>
            <a:ext cx="10146810" cy="13255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Педагог-это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13B3E21B-A783-2202-8C5A-83392ECCFD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31" y="5724046"/>
            <a:ext cx="1121761" cy="113395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BD1A17E0-CB81-B244-9687-569E78EE5B08}"/>
                  </a:ext>
                </a:extLst>
              </p14:cNvPr>
              <p14:cNvContentPartPr/>
              <p14:nvPr/>
            </p14:nvContentPartPr>
            <p14:xfrm>
              <a:off x="1122792" y="-1133855"/>
              <a:ext cx="360" cy="801936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BD1A17E0-CB81-B244-9687-569E78EE5B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5152" y="-1241495"/>
                <a:ext cx="36000" cy="823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D77E572-F907-D559-44AB-BA96A5883E43}"/>
              </a:ext>
            </a:extLst>
          </p:cNvPr>
          <p:cNvGrpSpPr/>
          <p:nvPr/>
        </p:nvGrpSpPr>
        <p:grpSpPr>
          <a:xfrm>
            <a:off x="461832" y="1083745"/>
            <a:ext cx="360" cy="360"/>
            <a:chOff x="461832" y="1083745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">
              <p14:nvContentPartPr>
                <p14:cNvPr id="9" name="Рукописный ввод 8">
                  <a:extLst>
                    <a:ext uri="{FF2B5EF4-FFF2-40B4-BE49-F238E27FC236}">
                      <a16:creationId xmlns:a16="http://schemas.microsoft.com/office/drawing/2014/main" id="{06BD7A3C-188E-E054-0688-AC14EEC144BD}"/>
                    </a:ext>
                  </a:extLst>
                </p14:cNvPr>
                <p14:cNvContentPartPr/>
                <p14:nvPr/>
              </p14:nvContentPartPr>
              <p14:xfrm>
                <a:off x="461832" y="1083745"/>
                <a:ext cx="360" cy="360"/>
              </p14:xfrm>
            </p:contentPart>
          </mc:Choice>
          <mc:Fallback xmlns="">
            <p:pic>
              <p:nvPicPr>
                <p:cNvPr id="9" name="Рукописный ввод 8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06BD7A3C-188E-E054-0688-AC14EEC144B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3832" y="975745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">
              <p14:nvContentPartPr>
                <p14:cNvPr id="10" name="Рукописный ввод 9">
                  <a:extLst>
                    <a:ext uri="{FF2B5EF4-FFF2-40B4-BE49-F238E27FC236}">
                      <a16:creationId xmlns:a16="http://schemas.microsoft.com/office/drawing/2014/main" id="{C37AF8C6-1279-9722-4A91-04E212D46987}"/>
                    </a:ext>
                  </a:extLst>
                </p14:cNvPr>
                <p14:cNvContentPartPr/>
                <p14:nvPr/>
              </p14:nvContentPartPr>
              <p14:xfrm>
                <a:off x="461832" y="1083745"/>
                <a:ext cx="360" cy="360"/>
              </p14:xfrm>
            </p:contentPart>
          </mc:Choice>
          <mc:Fallback xmlns="">
            <p:pic>
              <p:nvPicPr>
                <p:cNvPr id="10" name="Рукописный ввод 9">
                  <a:extLst>
                    <a:ext uri="{FF2B5EF4-FFF2-40B4-BE49-F238E27FC236}">
                      <a16:creationId xmlns:a16="http://schemas.microsoft.com/office/drawing/2014/main" xmlns="" xmlns:aink="http://schemas.microsoft.com/office/drawing/2016/ink" xmlns:p14="http://schemas.microsoft.com/office/powerpoint/2010/main" id="{C37AF8C6-1279-9722-4A91-04E212D4698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43832" y="975745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1FCEA31-A41D-74EB-EA36-6F0CBC978DC0}"/>
              </a:ext>
            </a:extLst>
          </p:cNvPr>
          <p:cNvSpPr txBox="1"/>
          <p:nvPr/>
        </p:nvSpPr>
        <p:spPr>
          <a:xfrm>
            <a:off x="1206990" y="2457553"/>
            <a:ext cx="7984503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</a:rPr>
              <a:t>Педагог – это специалист, формирующий учебно-воспитательный процесс, обеспечивая образовательный, воспитательный и развивающий характер для личности, на которую направлена его деятельность.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8DC48C-8CD4-DA09-8D30-966DB8CC126C}"/>
              </a:ext>
            </a:extLst>
          </p:cNvPr>
          <p:cNvSpPr txBox="1"/>
          <p:nvPr/>
        </p:nvSpPr>
        <p:spPr>
          <a:xfrm>
            <a:off x="394128" y="-172720"/>
            <a:ext cx="33556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</a:p>
          <a:p>
            <a:r>
              <a:rPr lang="ru-RU" sz="2200" dirty="0">
                <a:solidFill>
                  <a:schemeClr val="bg1"/>
                </a:solidFill>
              </a:rPr>
              <a:t>ведение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627FEB4-1010-DB84-40A2-5C3D10168B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686" y="1911012"/>
            <a:ext cx="2601186" cy="260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28244"/>
      </p:ext>
    </p:extLst>
  </p:cSld>
  <p:clrMapOvr>
    <a:masterClrMapping/>
  </p:clrMapOvr>
  <p:transition spd="slow" advTm="9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DEE9C8-6CDF-2CC6-2046-4A188B19D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" y="0"/>
            <a:ext cx="1218253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6A9147-2A59-5A98-B459-8E080BFF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990" y="365125"/>
            <a:ext cx="10146810" cy="13255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История возникновения  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13B3E21B-A783-2202-8C5A-83392ECCFD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31" y="5724046"/>
            <a:ext cx="1121761" cy="113395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BD1A17E0-CB81-B244-9687-569E78EE5B08}"/>
                  </a:ext>
                </a:extLst>
              </p14:cNvPr>
              <p14:cNvContentPartPr/>
              <p14:nvPr/>
            </p14:nvContentPartPr>
            <p14:xfrm>
              <a:off x="1122792" y="-1133855"/>
              <a:ext cx="360" cy="801936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BD1A17E0-CB81-B244-9687-569E78EE5B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4792" y="-1241855"/>
                <a:ext cx="36000" cy="8235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A3B7707-D30C-176E-BC62-8D5C398E8320}"/>
              </a:ext>
            </a:extLst>
          </p:cNvPr>
          <p:cNvSpPr txBox="1"/>
          <p:nvPr/>
        </p:nvSpPr>
        <p:spPr>
          <a:xfrm>
            <a:off x="1206990" y="2321004"/>
            <a:ext cx="8361575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</a:rPr>
              <a:t>Впервые слово «педагог» стали использовать в Древней Греции. Этим термином именовали раба, который воспитывал и занимался людьми, передавал им свои практические и теоретические знания. Когда не было разделения труда, учителями считались старейшины общины или определенная группа людей.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077669C-0962-9AEE-D221-E8B6093E5E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675" y="2321004"/>
            <a:ext cx="2092023" cy="20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93386"/>
      </p:ext>
    </p:extLst>
  </p:cSld>
  <p:clrMapOvr>
    <a:masterClrMapping/>
  </p:clrMapOvr>
  <p:transition spd="slow" advTm="12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DEE9C8-6CDF-2CC6-2046-4A188B19D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924"/>
            <a:ext cx="1218253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6A9147-2A59-5A98-B459-8E080BFF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990" y="365125"/>
            <a:ext cx="10979556" cy="13255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Зачем нужна профессия учитель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13B3E21B-A783-2202-8C5A-83392ECCFD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31" y="5724046"/>
            <a:ext cx="1121761" cy="113395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BD1A17E0-CB81-B244-9687-569E78EE5B08}"/>
                  </a:ext>
                </a:extLst>
              </p14:cNvPr>
              <p14:cNvContentPartPr/>
              <p14:nvPr/>
            </p14:nvContentPartPr>
            <p14:xfrm>
              <a:off x="1122792" y="-1133855"/>
              <a:ext cx="360" cy="801936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BD1A17E0-CB81-B244-9687-569E78EE5B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4792" y="-1241855"/>
                <a:ext cx="36000" cy="8235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1C94963-9A52-3101-9682-BF4C83B0AAD3}"/>
              </a:ext>
            </a:extLst>
          </p:cNvPr>
          <p:cNvSpPr txBox="1"/>
          <p:nvPr/>
        </p:nvSpPr>
        <p:spPr>
          <a:xfrm>
            <a:off x="1122792" y="2325075"/>
            <a:ext cx="8323868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</a:rPr>
              <a:t>В сферу деятельности входит множество задач. Учитель – это древняя профессия, поэтому его обязанности и права были утверждены давно. Рассмотрим подробнее, зачем нужен педагог и что входит в сферу его деятельности:</a:t>
            </a:r>
          </a:p>
          <a:p>
            <a:endParaRPr lang="ru-RU" sz="2300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ru-RU" sz="2300" dirty="0">
                <a:solidFill>
                  <a:schemeClr val="bg1"/>
                </a:solidFill>
              </a:rPr>
              <a:t>Давать детям знания </a:t>
            </a:r>
          </a:p>
          <a:p>
            <a:pPr marL="457200" indent="-457200">
              <a:buAutoNum type="arabicPeriod"/>
            </a:pPr>
            <a:r>
              <a:rPr lang="ru-RU" sz="2300" dirty="0">
                <a:solidFill>
                  <a:schemeClr val="bg1"/>
                </a:solidFill>
              </a:rPr>
              <a:t>Оценивать знания детей</a:t>
            </a:r>
          </a:p>
          <a:p>
            <a:pPr marL="457200" indent="-457200">
              <a:buAutoNum type="arabicPeriod"/>
            </a:pPr>
            <a:r>
              <a:rPr lang="ru-RU" sz="2300" dirty="0">
                <a:solidFill>
                  <a:schemeClr val="bg1"/>
                </a:solidFill>
              </a:rPr>
              <a:t>Помогать им реализовываться в жизни </a:t>
            </a:r>
          </a:p>
          <a:p>
            <a:pPr marL="457200" indent="-457200">
              <a:buAutoNum type="arabicPeriod"/>
            </a:pPr>
            <a:endParaRPr lang="ru-RU" sz="2300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69FBF7-E5DB-C2BB-8239-4E691103B6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5338" y="3459936"/>
            <a:ext cx="4916731" cy="327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45446"/>
      </p:ext>
    </p:extLst>
  </p:cSld>
  <p:clrMapOvr>
    <a:masterClrMapping/>
  </p:clrMapOvr>
  <p:transition spd="slow" advTm="13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DEE9C8-6CDF-2CC6-2046-4A188B19D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" y="0"/>
            <a:ext cx="1218253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6A9147-2A59-5A98-B459-8E080BFF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990" y="365125"/>
            <a:ext cx="10146810" cy="13255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Чем интересна эта профессия 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13B3E21B-A783-2202-8C5A-83392ECCFD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31" y="5724046"/>
            <a:ext cx="1121761" cy="113395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BD1A17E0-CB81-B244-9687-569E78EE5B08}"/>
                  </a:ext>
                </a:extLst>
              </p14:cNvPr>
              <p14:cNvContentPartPr/>
              <p14:nvPr/>
            </p14:nvContentPartPr>
            <p14:xfrm>
              <a:off x="1122792" y="-1133855"/>
              <a:ext cx="360" cy="801936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BD1A17E0-CB81-B244-9687-569E78EE5B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4792" y="-1241855"/>
                <a:ext cx="36000" cy="8235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8123749-944E-80AE-5C36-A692B135398B}"/>
              </a:ext>
            </a:extLst>
          </p:cNvPr>
          <p:cNvSpPr txBox="1"/>
          <p:nvPr/>
        </p:nvSpPr>
        <p:spPr>
          <a:xfrm>
            <a:off x="1206990" y="2144033"/>
            <a:ext cx="976509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</a:rPr>
              <a:t>Сложилось так, что учитель не может выработать четкого рабочего графика. Тем, кто решил посвятить себя этому непростому делу, приходится вкладывать все силы и душу в учеников. В противном случае долго продержаться на этом рабочем месте не получится. Характеристика учителя должна включать в себя любовь к детям. Важно, чтобы педагог умел найти контакт с обучаемыми и войти к ним в доверие.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5B2E591-48E7-6437-1877-39B8E848E3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189" y="4248098"/>
            <a:ext cx="2427275" cy="242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83143"/>
      </p:ext>
    </p:extLst>
  </p:cSld>
  <p:clrMapOvr>
    <a:masterClrMapping/>
  </p:clrMapOvr>
  <p:transition spd="slow" advTm="16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DEE9C8-6CDF-2CC6-2046-4A188B19D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" y="0"/>
            <a:ext cx="1218253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6A9147-2A59-5A98-B459-8E080BFF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088" y="383523"/>
            <a:ext cx="10146810" cy="13255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Наши наставники: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13B3E21B-A783-2202-8C5A-83392ECCFD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31" y="5724046"/>
            <a:ext cx="1121761" cy="113395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BD1A17E0-CB81-B244-9687-569E78EE5B08}"/>
                  </a:ext>
                </a:extLst>
              </p14:cNvPr>
              <p14:cNvContentPartPr/>
              <p14:nvPr/>
            </p14:nvContentPartPr>
            <p14:xfrm>
              <a:off x="1122792" y="-1133855"/>
              <a:ext cx="360" cy="801936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BD1A17E0-CB81-B244-9687-569E78EE5B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4792" y="-1241855"/>
                <a:ext cx="36000" cy="823500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4FE8CB2-96DA-6673-F88C-84359AEE2F84}"/>
              </a:ext>
            </a:extLst>
          </p:cNvPr>
          <p:cNvSpPr txBox="1"/>
          <p:nvPr/>
        </p:nvSpPr>
        <p:spPr>
          <a:xfrm>
            <a:off x="1864251" y="1367284"/>
            <a:ext cx="488897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</a:rPr>
              <a:t>Наши прекрасные преподаватели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3750B4-E40F-0868-6B94-9F660CAC0202}"/>
              </a:ext>
            </a:extLst>
          </p:cNvPr>
          <p:cNvSpPr txBox="1"/>
          <p:nvPr/>
        </p:nvSpPr>
        <p:spPr>
          <a:xfrm>
            <a:off x="6738263" y="4436966"/>
            <a:ext cx="514469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</a:rPr>
              <a:t>Невероятная опора и наш фундамент, начало нашего жизненного пути начинается с преподавателями </a:t>
            </a:r>
            <a:r>
              <a:rPr lang="ru-RU" sz="2300" dirty="0" err="1">
                <a:solidFill>
                  <a:schemeClr val="bg1"/>
                </a:solidFill>
              </a:rPr>
              <a:t>ЧТОТиБ</a:t>
            </a:r>
            <a:endParaRPr lang="ru-RU" sz="23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4189D-5446-0663-7CAB-F3096B8BB258}"/>
              </a:ext>
            </a:extLst>
          </p:cNvPr>
          <p:cNvSpPr txBox="1"/>
          <p:nvPr/>
        </p:nvSpPr>
        <p:spPr>
          <a:xfrm>
            <a:off x="386499" y="103695"/>
            <a:ext cx="73557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</a:t>
            </a:r>
          </a:p>
          <a:p>
            <a:r>
              <a:rPr lang="ru-RU" dirty="0">
                <a:solidFill>
                  <a:schemeClr val="bg1"/>
                </a:solidFill>
              </a:rPr>
              <a:t>С</a:t>
            </a:r>
          </a:p>
          <a:p>
            <a:r>
              <a:rPr lang="ru-RU" dirty="0">
                <a:solidFill>
                  <a:schemeClr val="bg1"/>
                </a:solidFill>
              </a:rPr>
              <a:t>Н</a:t>
            </a:r>
          </a:p>
          <a:p>
            <a:r>
              <a:rPr lang="ru-RU" dirty="0">
                <a:solidFill>
                  <a:schemeClr val="bg1"/>
                </a:solidFill>
              </a:rPr>
              <a:t>О</a:t>
            </a:r>
          </a:p>
          <a:p>
            <a:r>
              <a:rPr lang="ru-RU" dirty="0">
                <a:solidFill>
                  <a:schemeClr val="bg1"/>
                </a:solidFill>
              </a:rPr>
              <a:t>В</a:t>
            </a:r>
          </a:p>
          <a:p>
            <a:r>
              <a:rPr lang="ru-RU" dirty="0">
                <a:solidFill>
                  <a:schemeClr val="bg1"/>
                </a:solidFill>
              </a:rPr>
              <a:t>Н</a:t>
            </a:r>
          </a:p>
          <a:p>
            <a:r>
              <a:rPr lang="ru-RU" dirty="0">
                <a:solidFill>
                  <a:schemeClr val="bg1"/>
                </a:solidFill>
              </a:rPr>
              <a:t>А</a:t>
            </a:r>
          </a:p>
          <a:p>
            <a:r>
              <a:rPr lang="ru-RU" dirty="0">
                <a:solidFill>
                  <a:schemeClr val="bg1"/>
                </a:solidFill>
              </a:rPr>
              <a:t>Я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Ч</a:t>
            </a:r>
          </a:p>
          <a:p>
            <a:r>
              <a:rPr lang="ru-RU" dirty="0">
                <a:solidFill>
                  <a:schemeClr val="bg1"/>
                </a:solidFill>
              </a:rPr>
              <a:t>А</a:t>
            </a:r>
          </a:p>
          <a:p>
            <a:r>
              <a:rPr lang="ru-RU" dirty="0">
                <a:solidFill>
                  <a:schemeClr val="bg1"/>
                </a:solidFill>
              </a:rPr>
              <a:t>С</a:t>
            </a:r>
          </a:p>
          <a:p>
            <a:r>
              <a:rPr lang="ru-RU" dirty="0">
                <a:solidFill>
                  <a:schemeClr val="bg1"/>
                </a:solidFill>
              </a:rPr>
              <a:t>Т</a:t>
            </a:r>
          </a:p>
          <a:p>
            <a:r>
              <a:rPr lang="ru-RU" dirty="0">
                <a:solidFill>
                  <a:schemeClr val="bg1"/>
                </a:solidFill>
              </a:rPr>
              <a:t>Ь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22622A-99C4-9B0E-F551-EBC65D1588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4880" y="2690564"/>
            <a:ext cx="3629495" cy="36294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5B8FFBA-42C7-DAEF-723D-6B9885339B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9702" y1="33027" x2="48547" y2="37821"/>
                        <a14:foregroundMark x1="52300" y1="22239" x2="50038" y2="31629"/>
                        <a14:foregroundMark x1="48547" y1="37821" x2="50605" y2="62179"/>
                        <a14:foregroundMark x1="47821" y1="23601" x2="55448" y2="16339"/>
                        <a14:foregroundMark x1="54843" y1="22239" x2="47094" y2="23147"/>
                        <a14:foregroundMark x1="47458" y1="62935" x2="47458" y2="79879"/>
                        <a14:foregroundMark x1="27845" y1="18759" x2="27724" y2="32375"/>
                        <a14:foregroundMark x1="27724" y1="32375" x2="22760" y2="49622"/>
                        <a14:foregroundMark x1="22760" y1="49622" x2="28814" y2="58396"/>
                        <a14:foregroundMark x1="26271" y1="36309" x2="26150" y2="34342"/>
                        <a14:foregroundMark x1="81840" y1="83812" x2="82446" y2="89410"/>
                        <a14:foregroundMark x1="76755" y1="35098" x2="78571" y2="42360"/>
                        <a14:foregroundMark x1="81719" y1="38729" x2="82203" y2="45688"/>
                        <a14:foregroundMark x1="67433" y1="37216" x2="66707" y2="34342"/>
                        <a14:foregroundMark x1="66707" y1="34342" x2="66102" y2="31619"/>
                        <a14:foregroundMark x1="66102" y1="31619" x2="66102" y2="30862"/>
                        <a14:foregroundMark x1="65981" y1="31165" x2="65981" y2="28290"/>
                        <a14:foregroundMark x1="51695" y1="36762" x2="56659" y2="44327"/>
                        <a14:foregroundMark x1="52179" y1="36914" x2="54479" y2="37216"/>
                        <a14:foregroundMark x1="42857" y1="51286" x2="40678" y2="55219"/>
                        <a14:foregroundMark x1="40678" y1="55219" x2="40279" y2="57381"/>
                        <a14:foregroundMark x1="40315" y1="57186" x2="40315" y2="59607"/>
                        <a14:foregroundMark x1="13317" y1="32678" x2="13317" y2="32678"/>
                        <a14:foregroundMark x1="24939" y1="34342" x2="24939" y2="34342"/>
                        <a14:backgroundMark x1="46489" y1="22693" x2="46832" y2="22662"/>
                        <a14:backgroundMark x1="38983" y1="60968" x2="39952" y2="60061"/>
                        <a14:backgroundMark x1="46852" y1="34342" x2="49031" y2="34342"/>
                        <a14:backgroundMark x1="55811" y1="34342" x2="52785" y2="344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3377" y="276401"/>
            <a:ext cx="4853737" cy="388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71106"/>
      </p:ext>
    </p:extLst>
  </p:cSld>
  <p:clrMapOvr>
    <a:masterClrMapping/>
  </p:clrMapOvr>
  <p:transition spd="slow" advTm="8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4E2F89-645A-8D39-C051-39A7235D3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" y="0"/>
            <a:ext cx="12179809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E46FCD-1C44-A243-51A7-A94E8A036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771" y="1951348"/>
            <a:ext cx="6324133" cy="49066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27DAF2-0838-1A47-8448-CCF1006028B9}"/>
              </a:ext>
            </a:extLst>
          </p:cNvPr>
          <p:cNvSpPr txBox="1"/>
          <p:nvPr/>
        </p:nvSpPr>
        <p:spPr>
          <a:xfrm>
            <a:off x="490194" y="3250512"/>
            <a:ext cx="586347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</a:rPr>
              <a:t>Добиваемся успехов в сфере спорта, получаем дипломы и грамоты, призы, медали.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B3E015-8F26-2AE2-82D6-21142457B2E0}"/>
              </a:ext>
            </a:extLst>
          </p:cNvPr>
          <p:cNvSpPr txBox="1"/>
          <p:nvPr/>
        </p:nvSpPr>
        <p:spPr>
          <a:xfrm>
            <a:off x="0" y="135466"/>
            <a:ext cx="121798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rial Black" panose="020B0A04020102020204" pitchFamily="34" charset="0"/>
              </a:rPr>
              <a:t>Преподавать – это тяжелый труд, научить ребенка…</a:t>
            </a:r>
          </a:p>
        </p:txBody>
      </p:sp>
    </p:spTree>
    <p:extLst>
      <p:ext uri="{BB962C8B-B14F-4D97-AF65-F5344CB8AC3E}">
        <p14:creationId xmlns:p14="http://schemas.microsoft.com/office/powerpoint/2010/main" val="3522239366"/>
      </p:ext>
    </p:extLst>
  </p:cSld>
  <p:clrMapOvr>
    <a:masterClrMapping/>
  </p:clrMapOvr>
  <p:transition spd="slow" advTm="7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3D3F11-C5F2-1ED0-1055-769BD7E33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" y="0"/>
            <a:ext cx="12179809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CD2F856-D28E-C39D-1E7C-D2D44006B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4085"/>
            <a:ext cx="7211097" cy="54039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05D355-7FCA-D56B-299A-92B3907A4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96" y="265225"/>
            <a:ext cx="12192000" cy="9236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29E8DD-B458-C306-0E3A-74812D5C305A}"/>
              </a:ext>
            </a:extLst>
          </p:cNvPr>
          <p:cNvSpPr txBox="1"/>
          <p:nvPr/>
        </p:nvSpPr>
        <p:spPr>
          <a:xfrm>
            <a:off x="7420544" y="3092406"/>
            <a:ext cx="475316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</a:rPr>
              <a:t>Уже на первом курсе мы пишем рефераты, пишем исследовательские работы и защищаем их - это все благодаря вам, наши дорогие преподаватели!</a:t>
            </a:r>
          </a:p>
        </p:txBody>
      </p:sp>
    </p:spTree>
    <p:extLst>
      <p:ext uri="{BB962C8B-B14F-4D97-AF65-F5344CB8AC3E}">
        <p14:creationId xmlns:p14="http://schemas.microsoft.com/office/powerpoint/2010/main" val="2733081458"/>
      </p:ext>
    </p:extLst>
  </p:cSld>
  <p:clrMapOvr>
    <a:masterClrMapping/>
  </p:clrMapOvr>
  <p:transition spd="slow" advTm="9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DEE9C8-6CDF-2CC6-2046-4A188B19D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" y="0"/>
            <a:ext cx="1218253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6A9147-2A59-5A98-B459-8E080BFF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990" y="365125"/>
            <a:ext cx="10146810" cy="13255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С помощью наших педагогов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13B3E21B-A783-2202-8C5A-83392ECCFD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31" y="5724046"/>
            <a:ext cx="1121761" cy="113395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BD1A17E0-CB81-B244-9687-569E78EE5B08}"/>
                  </a:ext>
                </a:extLst>
              </p14:cNvPr>
              <p14:cNvContentPartPr/>
              <p14:nvPr/>
            </p14:nvContentPartPr>
            <p14:xfrm>
              <a:off x="1122792" y="-1133855"/>
              <a:ext cx="360" cy="801936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BD1A17E0-CB81-B244-9687-569E78EE5B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4792" y="-1241855"/>
                <a:ext cx="36000" cy="8235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A8E16B9-BA4D-A3EE-36E1-CBEA87F279BA}"/>
              </a:ext>
            </a:extLst>
          </p:cNvPr>
          <p:cNvSpPr txBox="1"/>
          <p:nvPr/>
        </p:nvSpPr>
        <p:spPr>
          <a:xfrm>
            <a:off x="1206990" y="2674947"/>
            <a:ext cx="881913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</a:rPr>
              <a:t>Наши наставники помогают нам правильно излагать мысли, создавать проекты и защищать их. Вселяют в нас уверенность, что делает нас людьми.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69E4DC-974F-15F8-D585-2C963FD263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40" b="90211" l="9940" r="91165">
                        <a14:foregroundMark x1="19578" y1="21687" x2="22490" y2="88404"/>
                        <a14:foregroundMark x1="18273" y1="46235" x2="13956" y2="87349"/>
                        <a14:foregroundMark x1="13956" y1="87349" x2="12450" y2="89006"/>
                        <a14:foregroundMark x1="20382" y1="12651" x2="21687" y2="30422"/>
                        <a14:foregroundMark x1="50000" y1="15663" x2="49799" y2="23645"/>
                        <a14:foregroundMark x1="81526" y1="19127" x2="85141" y2="40060"/>
                        <a14:foregroundMark x1="85141" y1="40060" x2="79317" y2="47440"/>
                        <a14:foregroundMark x1="23795" y1="85843" x2="24197" y2="90211"/>
                        <a14:foregroundMark x1="22088" y1="51355" x2="20181" y2="38855"/>
                        <a14:foregroundMark x1="19277" y1="27560" x2="17771" y2="30120"/>
                        <a14:foregroundMark x1="84739" y1="60090" x2="84940" y2="74247"/>
                        <a14:foregroundMark x1="77610" y1="65813" x2="77610" y2="74849"/>
                        <a14:foregroundMark x1="91165" y1="38102" x2="91165" y2="38102"/>
                        <a14:foregroundMark x1="91165" y1="38102" x2="91165" y2="38102"/>
                        <a14:foregroundMark x1="42871" y1="30723" x2="42871" y2="307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82106" y="3207013"/>
            <a:ext cx="6409625" cy="427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31730"/>
      </p:ext>
    </p:extLst>
  </p:cSld>
  <p:clrMapOvr>
    <a:masterClrMapping/>
  </p:clrMapOvr>
  <p:transition spd="slow" advTm="7000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434</Words>
  <Application>Microsoft Office PowerPoint</Application>
  <PresentationFormat>Широкоэкранный</PresentationFormat>
  <Paragraphs>51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Тема Office</vt:lpstr>
      <vt:lpstr>ё</vt:lpstr>
      <vt:lpstr>Педагог-это</vt:lpstr>
      <vt:lpstr>История возникновения  </vt:lpstr>
      <vt:lpstr>Зачем нужна профессия учитель</vt:lpstr>
      <vt:lpstr>Чем интересна эта профессия </vt:lpstr>
      <vt:lpstr>Наши наставники:</vt:lpstr>
      <vt:lpstr>Презентация PowerPoint</vt:lpstr>
      <vt:lpstr>Презентация PowerPoint</vt:lpstr>
      <vt:lpstr>С помощью наших педагогов</vt:lpstr>
      <vt:lpstr>Наши наставники-наши друзья</vt:lpstr>
      <vt:lpstr>Ссылки на используемые материалы и ресурсы</vt:lpstr>
      <vt:lpstr>Спасибо за внимание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Паращенко</dc:creator>
  <cp:lastModifiedBy>Андрей Паращенко</cp:lastModifiedBy>
  <cp:revision>9</cp:revision>
  <dcterms:created xsi:type="dcterms:W3CDTF">2023-02-28T11:12:18Z</dcterms:created>
  <dcterms:modified xsi:type="dcterms:W3CDTF">2023-03-04T10:21:39Z</dcterms:modified>
</cp:coreProperties>
</file>