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8" r:id="rId6"/>
    <p:sldId id="259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6639B-399B-4EC3-9016-A1D07E978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9C4318-47C1-4C11-89BD-E26D5EB92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71E25-E45B-4E32-95EE-B0B6B7B1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AC13B-6E79-4892-A109-A98E4CBA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E7C23-A9A3-4C8A-A978-E0AF1966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1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E7F16-EC6D-4357-B216-4A39A13A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8CD992-D52A-417B-B979-76C1D807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43448-F8BD-44F8-A62D-5C265F37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70A1B-D4B7-4E92-97DD-E8932029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9DD3A-48D2-4DB7-BD48-1762DC8B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6CF80B-C7C2-412B-AB85-57F1C68F9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93ECE7-3704-49F9-A7F6-946BA9DA3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773EF-C05E-410B-B6E8-5BB5BC00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4BB20-7105-4860-9DD9-C0B05654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1C408-34E0-4AAD-80C3-4717219C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0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73594-6E85-47CB-B9F4-5019E2414EB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E04F4-2E18-4138-8CE3-8AA061E9453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2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866CD-3C6F-4EA8-90DE-9AD32EAB2FD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7D24C1-1BE5-4253-95EC-603EC6F1695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4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FC1C20-4642-4BA2-9853-DD3D401991A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0C516-50ED-4F08-9F02-127700BF8F3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0334F-695B-41EC-B58E-470FD65146A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F56BC-6080-47D9-A8A8-57F06EF7F8E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2F0EA-0DCA-4EAF-A39C-3FDE2D1C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4FA02-AE50-4C41-8A4C-520BC8F5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BD94D-6360-43C4-B65C-C2E759E6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6B76B-9A5F-47DD-A711-663A6D8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C29F9-1410-4DDD-9376-E90687A0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45007-443F-4BDE-8CB9-DC78566D12B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8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5E155-CE23-4D27-ACEF-4B0AE499B6A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1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4A83E-90CD-4B0B-8D6B-56D87262037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906C-22A3-46F7-9EC3-FBF32058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E72D20-8BEA-4F83-B217-415861DF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1C31C-45C1-4A35-8036-1534C01F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65FDB-5B07-4EB5-B366-F64C577A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A1E49-F5B5-4FBD-8F6C-F0732669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3A80C-C3A1-4692-9985-0DB40735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5257B-D323-4585-9207-5293354D3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E724B6-3173-472E-BDB2-05BC6C509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76005C-7193-408A-AAB1-0F0F9750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2269BD-9AF2-46DF-B2F5-30B46C61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2EB35E-5013-4B37-B229-F5F44157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5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1AF4C-1E99-4980-BEF8-845CC260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EF4B1-033F-472E-A702-0BC84E677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70A3F-CC39-4A03-B13A-60DD9CD41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6E1C7B-A43B-45BA-A536-787C9F2C8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873C0-0676-4B04-B0F2-843B88E83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A3A8A-F17D-473C-ADA6-3431254E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681B78-DDB0-427A-B19A-FBC197D3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065561-FDF7-43E4-B1E4-4496786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B7EA4-4A67-4036-AAF7-0FA0023A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82F6CD-B2A2-4ABB-8A8A-8F1EAB55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2CAD41-2908-44BD-95EE-D533C316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A83356-AC10-47AB-B672-8FD8DE0A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4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4FB0FB-11E6-4769-BBEC-7AF85A21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C0138-EF24-4938-8B59-0743ACA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3DBB15-1888-4D37-A3A9-F75E82C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3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5ECCA-EE58-4E8F-A38C-67436D25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0E22B-5A43-4F6D-B177-E63EE9DE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47311D-CF25-4316-89E1-0B8DA1244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5848F-4739-41B7-ACC6-D7031660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021429-8065-482E-BFCE-E8F4D9FD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A1E12-B803-478C-AF14-C6AE6E64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1D0A4-4F2E-4011-8602-D8E4DAAA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2BBA15-3975-4B9C-BE93-732B0021F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AB49E9-A30D-4A58-848B-C918A6518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BEF0F4-042F-411A-972E-9412F7EA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4B9401-9505-4047-8549-20933E4F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9A171-E813-47B2-A5AE-C578DA6B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4FB85-E48E-429E-A007-28A05910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2A479F-AB01-4A27-AF53-22F809FB5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9C5A2-8711-48C5-859B-FD3F3CBCE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C37E-B7A1-49C6-A72E-909BD264849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0781E-92E9-434E-BCF2-C3ED4AFDD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2E15F-57C9-4C47-A695-76A30160F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483A-6AB0-4FE5-82A8-2A0CE1E5C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CB90C-8979-4A03-9AD6-0413576087B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6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66BB68-50A0-4EFB-AECF-7F50F14A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6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A5A64-BBB9-44D4-BE5A-BE504FF4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C9A8-A85B-4A9C-9290-5E17B274F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A92EB-47AF-466E-86C2-410FA41B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8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17479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524000" y="1"/>
            <a:ext cx="90360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Министерство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образования и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науки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Забайкальского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</a:rPr>
              <a:t>края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336600"/>
                </a:solidFill>
                <a:latin typeface="Arial" pitchFamily="34" charset="0"/>
              </a:rPr>
              <a:t>ГПОУ  «Читинский политехнический колледж»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0" y="630872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3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DBF5C-D397-409A-B240-A6C13B3C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3791E-E89B-4B77-842F-BCAB86D63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592B1-A71A-4C01-AA87-241D8D09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40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D45A2-8415-4D2E-B28B-4AE23F2D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21575-4B4A-43D7-A182-F4C077AA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2C0E3D-E8C0-42EB-9A21-373724D5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3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D2891-6F53-48E5-AB3D-2C626B05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2EEC5-0882-4C5C-AC0F-837AE7D1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C4B64-A2F4-466C-B1D5-2A639208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8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10219-A6D8-4C2F-A876-A15198F3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0D173-EC88-42E6-A200-8EA2C829A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75C3A-D010-4A29-9A3A-F5AFA31C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57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B60F-6153-4149-BBF3-99225536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078964-D113-436E-A1CA-66E4937B6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0A438D-A6C3-4F6B-9589-28C37117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9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A26F8-BBA4-4A12-A8C6-1E3B38B6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AC64D-880F-4647-A059-A9239EA3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73817-EC03-4BD0-BBF2-0697B165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79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4854-CEC3-48B4-8FCE-AA10CE7B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9602A-EC41-48F7-B85F-F7332EB6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D9CAB-CDBA-4C7E-9C10-37A1803C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5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Мартынова</dc:creator>
  <cp:lastModifiedBy>205_Metod</cp:lastModifiedBy>
  <cp:revision>4</cp:revision>
  <dcterms:created xsi:type="dcterms:W3CDTF">2023-02-27T10:36:45Z</dcterms:created>
  <dcterms:modified xsi:type="dcterms:W3CDTF">2023-02-27T23:05:06Z</dcterms:modified>
</cp:coreProperties>
</file>