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7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6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9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9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7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22F3-6D1C-4FE5-813A-FD45037E788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D6BF-3E39-438C-BF18-979EED8F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7E8853"/>
              </a:clrFrom>
              <a:clrTo>
                <a:srgbClr val="7E885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бурятского народа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6400800"/>
            <a:ext cx="9144000" cy="457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Галсанов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Айдар</a:t>
            </a: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00427"/>
            <a:ext cx="10515600" cy="7417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новолуния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1168"/>
              </p:ext>
            </p:extLst>
          </p:nvPr>
        </p:nvGraphicFramePr>
        <p:xfrm>
          <a:off x="838199" y="1342634"/>
          <a:ext cx="10515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600866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56247639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0131187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3780991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73573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2276295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8893653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588379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3744043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58044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05.02.00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22.02.01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12.02.02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01.02.03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20.02.04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29.01.06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18.02.07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07.02.08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24.02.09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4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14.02.10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03.02.11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21.02.12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10.02.13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31.01.14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19.02.15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08.02.16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26.02.17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16.02.18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05.02.19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1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23.02.20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12.02.21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01.02.22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06.02.27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13.02.29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9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03.02.30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21.02.31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11.02.32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31.01.33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19.02.34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08.02.35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26.02.36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15.02.37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04.02.38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22.02.39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14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12.02.40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01.02.41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20.02.42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10.02.43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30.01.44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17.02.45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06.02.46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24.02.47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14.02.48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02.02.49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0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21.02.50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11.02.51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01.02.52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19.02.53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08.02.54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26.02.55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15.02.56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04.02.57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22.02.58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12.02.59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8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02.02.60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19.02.61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09.02.62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29.01.63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17.02.64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05.02.65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24.02.66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14.02.67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03.02.68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21.02.69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11.02.70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31.01.71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19.02.72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07.02.73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26.02.74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15.02.75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05.02.76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22.02.77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12.02.78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02.02.79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2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20.02.80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09.02.81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29.01.82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17.02.83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06.02.84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24.02.85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14.02.86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03.02.87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22.02.88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10.02.89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9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30.01.90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18.02.91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07.02.92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25.02.93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15.02.94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05.02.95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23.02.96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12.02.97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01.02.98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19.02.99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0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011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Сурхарбаан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922087"/>
            <a:ext cx="105155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Сурхарбаан — бурятский спортивный народный праздник. Древнее название —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Эрын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гурбан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наадан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(«Три игры мужей»).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«Сурхарбаан» с бурятского языка переводится как «стрельба в сур» — кожаную мишень. Мишени для стрельбы из лука делали из кожаного ремня — «сур». Потом это название перенесли на другие мишени из кожи, а соревнования по стрельбе в сур — Сур-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харбан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стало названием всего праздника.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возник как общественный суд. В настоящее время проводится ежегодно в первое воскресенье июля — после завершения весенних сельскохозяйственных работ.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стрельбы из лука проводятся соревнования по бурятской борьбе и скачки. Во время праздника исполняется национальный танец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ёхор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проводится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138990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стрельбища выбирают ровное место и расставляют вплотную друг к другу «суры» — комки шерсти, обшитые кожей. Победителем считается тот, кто выбивает больше мишеней. Стрельба ведётся с дистанции 30 луков и 20 луков. Лук для национальный бурятской стрельбы имеет длину около 160 см.</a:t>
            </a:r>
          </a:p>
          <a:p>
            <a:pPr indent="457200"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стрельбы (или параллельно с ними — на крупных состязаниях) проводятся соревнования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баторов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(борцов). Правила борьбы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хоринских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агинских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бурят различаются.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хоринцев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борьбе проигравшим считается тот, кто дотрагивается рукой или коленом земли — встаёт на любые три точки опоры.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агинцев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соперника надо повергнуть на лопатки.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Агинцы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борются на кушаках, за которые держатся во время схватки. В обоих школах борьбы нападающему борцу нужно и самому удержаться на ногах. Весовых категорий не существует. Победитель исполняет «танец орла», в награду получая живого барана, которого уносит на руках, хотя в наши дни призы могут доходить до небольшого стада и даже автомобиля. В конце соревнований лучший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на состязание всех желающих — то есть, будучи усталым, показать, что он может провести дополнительную схватку, подтвердив свое звание.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182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проводится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918243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Скачки проводятся на дистанции 3-4 километра. Лошадей специально готовят к скачкам за несколько недель до праздника, занимаются этим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ладильщики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(многоопытные знатоки скачек, практически всегда — бывшие участники и победители соревнований). Наездниками (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хулэк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бывают подростки, которые находятся при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ладильщиках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ограничений по возрасту нет. Хороший наездник погонял коня двумя плетьми, опустив уздечку. На финише лошадей ловят специальные люди. После скачек произносится хвала коню—победителю.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65231"/>
            <a:ext cx="5662863" cy="2886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62" y="3620575"/>
            <a:ext cx="4844718" cy="3231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0179" y="3959195"/>
            <a:ext cx="5662863" cy="28927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9081" y="3614538"/>
            <a:ext cx="4852737" cy="32434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63579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сказать что Бурятская культура очень интересная и не в какой либо части не утруждающая, рассказывать о каждой отличительной черте этой национальности будет очень долго, мною были выбраны самые интересные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обычаи.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бурятского народа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1758699"/>
            <a:ext cx="1051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Буряты (самоназвание —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буряад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буряад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буряадууд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национальность в Российской Федерации и этническая группа монголов, говорящая на бурятском языке, исторически сформировавшаяся в районе озера Байкал.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буряты являются меньшинством на своей этнической территории. Буряты проживают в России (Республика Бурятия, Иркутская область, Забайкальский край), Китае (городской округ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Хулун-Буир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района Внутренняя Монголия) и Монголии (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Дорнод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Хэнтий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Сэлэнгэ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Примерная общая численность составляет по различным оценкам от 550 000 до 690 000 человек.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на бурятском языке, который является одним из монгольских языков и имеет собственную литературную норму в России. В Монголии и Китае считается диалектом монгольского языка. Во всех трёх государствах у бурят существует проблема утраты родного языка.</a:t>
            </a:r>
          </a:p>
          <a:p>
            <a:pPr indent="457200"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9785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Бурятии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978568"/>
            <a:ext cx="4964828" cy="2454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3026" y="978567"/>
            <a:ext cx="55507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Бурятии представляет собой соединение культур народов Азии и Европы, формирование которой шло параллельно с развитием устоев общественной жизни в Забайкалье. Свой вклад в эту культуру внесли многие племена и народы, на протяжении тысячелетий сменявшие друг друга на этой территории. </a:t>
            </a:r>
          </a:p>
          <a:p>
            <a:pPr indent="45720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интереснейших пластов культуры Бурятии является культура его коренного народа – бурят. Огромный пласт культуры принадлежит буддизму и буддийской традиции, принесенной в Бурятию из Тибета и Монголии. К этому пласту относится буддийское учение, включающее философию, тибетскую медицину, астрологию, буддийскую живопись. На этой основе в Бурятии развивались письменность и книгопечатание.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3433011"/>
            <a:ext cx="4964826" cy="3177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8198" y="978567"/>
            <a:ext cx="4964826" cy="56323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8198" y="3433011"/>
            <a:ext cx="49648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"/>
            <a:ext cx="10515600" cy="8823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праздники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1315683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Сагаалган;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Сурхарбан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Алтаргана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Ёрдынские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древнего города;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Байкала;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Улан-Удэ;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Гуннский Новый Год;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Хурал.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первые два.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311" y="1106905"/>
            <a:ext cx="6807490" cy="38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2690"/>
            <a:ext cx="10515600" cy="11069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Саагалган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43950"/>
            <a:ext cx="10515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Цагаан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(бур.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һара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Сагаалган) — торжественный праздник монгольских и некоторых тюркских народов, начало весны и Новый год по лунно-солнечному календарю. В этом году был первого февраля.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 восходит к религиозным традициям монгольских народов. Он является символом обновления человека и природы, открытости и чистоты помыслов, надежды и добрых ожиданий. Название праздника происходит от монгольских слов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цагаан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белый 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месяц. «Белый месяц» изначально считался праздником молочных продуктов и отмечался осенью. В это время заканчивалось приготовление впрок молочных продуктов, которые и употребляли на праздниках.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Цаган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 представляет собой один из буддийских ритуальных праздников с элементами древнего шаманизм.</a:t>
            </a:r>
          </a:p>
        </p:txBody>
      </p:sp>
    </p:spTree>
    <p:extLst>
      <p:ext uri="{BB962C8B-B14F-4D97-AF65-F5344CB8AC3E}">
        <p14:creationId xmlns:p14="http://schemas.microsoft.com/office/powerpoint/2010/main" val="21997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"/>
            <a:ext cx="10515600" cy="9946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994612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императивом всей буддийской обрядности, связанной со встречей нового года, было избавление от всех грехов, накопленных в предыдущем году. Центральным ритуалом до сих пор остаётся покаянный однодневный пост (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соджонг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сопровождаемый церемонией сожжения «сора» — чёрной пирамидки, символизирующей накопленное зло, подносимое в жертву духам местности. Ритуалы первых двух недель нового месяца связаны, во-первых, с чествованием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новолетия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во-вторых — с «пятнадцатью великими чудесами» Будды Шакьямуни и его победами над шестью учителями-иноверцами. Таким образом, празднование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новолетия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буддийской Монголии пришло в соответствие с канонами празднования тибетского новогоднего торжества —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Лосара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торжествам готовились заранее, резали впрок скот, поскольку непосредственно в дни праздника это делать запрещалось. Празднование происходило в каждом доме. Развешивали на веревке новые наряды, перетряхивали всю одежду. Варили мясо — баранину, говядину или конину, готовили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буузы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9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0908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праздник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962525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торжествам готовились заранее, резали впрок скот, поскольку непосредственно в дни праздника это делать запрещалось. Празднование происходило в каждом доме. Развешивали на веревке новые наряды, перетряхивали всю одежду. Варили мясо — баранину, говядину или конину, готовили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буузы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приветствие было важным ритуалом, с которым обращались друг к другу два встретивших в этот день человека. Значение этого приветствия так велико и продолжительность его действия так длительна, что, к примеру, тувинцы могли не здороваться целый год, аргументируя это тем, что в Белый месяц они уже поздоровались.</a:t>
            </a:r>
          </a:p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в гости — непременная составляющая праздника Цагаан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Даже живущие далеко в эти дни приезжали для встречи с роднёй. Существовали определённые нормы: очередность визитов, характер подарков зависели от положения человека. Посещали своих родителей, родственников по матери — они всегда пользовались особым почитанием; невестки приходили в дом родителей мужа с детьми для поклонения родовым предкам и покровителям. Непременным элементом праздничных даров являлась связка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праздник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05" y="1347537"/>
            <a:ext cx="112455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ритуальный подарок — национальное мучное блюдо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готовили из сдобного пресного теста и жарили в кипящем жире. Из них составляли наборы — для подношения «первой порции» Буддам, а также подарочные — для вручения родным во время праздничных визитов. Форма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включенных в наборы, имела символическое значение: фигурки в виде животных выражали пожелание приплода соответствующего скота; в виде повода — удачу. Так,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хуц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вылепленные в виде фигурки барана, означали пожелание большого приплода этого вида скота и отражали в какой-то степени древний обряд жертвоприношения животными, то есть заменяли реальную жертву её изображением. Аналогичную роль выполняли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«кит», форма которых напоминала часть конских внутренностей, 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өвртэ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тохш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символизировавшие крупный рогатый скот.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мошкмр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кручёные, напоминающие национальное блюдо из вареных бараньих внутренностей, мелкие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хорха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(буквальный перевод: насекомые).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джола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изображающие повод, должны были призвать бесконечную удачу. А поднося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шошхр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выражали пожелание жить единой семьей, а также иметь защиту с врагов.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0908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праздник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1090863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в день праздника совершался обряд кропления (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оргх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переступив порог дома, хозяин кропил вокруг первой чашкой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свежесваренного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чая в качестве подношения предкам и Белому старцу.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солнца и лотоса использовались для символического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подношениябурханам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донских калмыков особенно любим был вид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«бурхан зала», или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цацг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виде кисточки, символизировавших лотос. Его ставили в вершине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Дееджи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боорцг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солнца — крупные лепешки, называющиеся в одних этнических группах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хавтха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целвг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Хавтха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цельная лепешка с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защипами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краям или с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четырьм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отверстиями в центре, у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целвг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края ровные, а по окружности их радиально располагаются небольшие отверстия.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Хавтха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целвг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готовили в первую очередь и неизменно ставили в качестве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дееджи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Помещали в этот набор и все остальные вышеперечисленные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борцоки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1636</Words>
  <Application>Microsoft Office PowerPoint</Application>
  <PresentationFormat>Широкоэкранный</PresentationFormat>
  <Paragraphs>156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Искусство бурятского народа</vt:lpstr>
      <vt:lpstr>История бурятского народа</vt:lpstr>
      <vt:lpstr>Культура Бурятии</vt:lpstr>
      <vt:lpstr>Главные праздники</vt:lpstr>
      <vt:lpstr>Саагалган</vt:lpstr>
      <vt:lpstr>Ритуалы</vt:lpstr>
      <vt:lpstr>Традиции в праздник</vt:lpstr>
      <vt:lpstr>Традиции в праздник</vt:lpstr>
      <vt:lpstr>Традиции в праздник</vt:lpstr>
      <vt:lpstr>Дни новолуния</vt:lpstr>
      <vt:lpstr>Сурхарбаан</vt:lpstr>
      <vt:lpstr>Как проводится</vt:lpstr>
      <vt:lpstr>Как проводится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бурятского народа</dc:title>
  <dc:creator>у</dc:creator>
  <cp:lastModifiedBy>у</cp:lastModifiedBy>
  <cp:revision>8</cp:revision>
  <dcterms:created xsi:type="dcterms:W3CDTF">2022-02-22T03:23:16Z</dcterms:created>
  <dcterms:modified xsi:type="dcterms:W3CDTF">2022-02-22T04:30:23Z</dcterms:modified>
</cp:coreProperties>
</file>