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12B53-EEDE-466D-B9B6-10B9CA98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96C4FD-EC2D-4F4F-97E8-EBDCC59589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E2AE-22E2-47C5-ACC2-6D8B9211595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C844E-5638-4A6F-B4F4-87DD4A9C6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79" y="1978429"/>
            <a:ext cx="6486698" cy="163774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Путеводитель по святым местам края</a:t>
            </a:r>
            <a:endParaRPr lang="en-US" sz="4000" dirty="0">
              <a:solidFill>
                <a:srgbClr val="FF000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34A777-47AD-4EA4-B141-F89F0BC7B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6037" y="4289366"/>
            <a:ext cx="7716982" cy="999833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latin typeface="Bahnschrift SemiBold" panose="020B0502040204020203" pitchFamily="34" charset="0"/>
              </a:rPr>
              <a:t>Выполнил: Бастригин Максим Александрович,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smtClean="0">
                <a:latin typeface="Bahnschrift SemiBold" panose="020B0502040204020203" pitchFamily="34" charset="0"/>
              </a:rPr>
              <a:t>с</a:t>
            </a:r>
            <a:r>
              <a:rPr lang="ru-RU" sz="2200" dirty="0" smtClean="0">
                <a:latin typeface="Bahnschrift SemiBold" panose="020B0502040204020203" pitchFamily="34" charset="0"/>
              </a:rPr>
              <a:t>тудент группы ИКСиСС-20-1</a:t>
            </a:r>
            <a:endParaRPr lang="en-US" sz="2200" dirty="0">
              <a:latin typeface="Bahnschrift SemiBol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7579" y="0"/>
            <a:ext cx="94327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ГПОУ «Читинский техникум отраслевых технологий и бизнеса»</a:t>
            </a:r>
            <a:endParaRPr lang="ru-RU" sz="22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Кафедральный собор Казанской иконы Божией Матери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Кафедральный собор заложен 6 декабря 2001 года, освящён 26 сентября 2004 года. Главный придел освящен в честь Казанской иконы Божией Матери, правый придел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в честь святого благоверного князя Александра Невского, левый придел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в честь Царственных Страстотерпцев.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В цоколе собора находится храм-крестильня во имя святого равноапостольного князя 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Владимира. </a:t>
            </a:r>
            <a:r>
              <a:rPr lang="ru-RU" sz="2200" dirty="0">
                <a:latin typeface="Bahnschrift SemiBold Condensed" panose="020B0502040204020203" pitchFamily="34" charset="0"/>
              </a:rPr>
              <a:t>Высота колокольни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свыше 60 метров, высота главного купола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47 метров.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Выполнен храм во владимиро-суздальском стиле, присущем большинству церковных строений XIV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XVI века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.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5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Петровский некрополь декабристов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85" y="1825625"/>
            <a:ext cx="578683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230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Петровский некрополь </a:t>
            </a:r>
            <a:r>
              <a:rPr lang="ru-RU" sz="40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декабристов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Некрополь расположен на краю городского кладбища Петровска-Забайкальского на высоком бугре. Здесь похоронены декабристы и их близкие: дочь декабриста И.А. Анненкова  А. Анненкова, декабрист И.И. Горбачевский, А. Ивашев – сына декабриста В.П. Ивашова, С.Р. Лепарский – начальник Нерчинских заводов, А.Г. Муравьева – жена декабриста Н.М. Муравьева (склеп), О. Муравьева – дочь декабриста Н.М. Муравьева (склеп), декабрист А.С. Пестов, И. Фонвизин – сына декабриста М.А. Фонвизина.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7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Торейский дуган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65" y="1825625"/>
            <a:ext cx="701187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361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Торейский дуган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Буддийский храм «Торейский дуган» торжественно  открыт 23 августа 2012 года. Это единственный буддийский храм на территории Ононского района.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Стоит отметить, что Торейский дуган построен на пути следования буддийских лам в Россию, а ныне стал началом возрождения буддизма в Ононских и Торейских степях. Жители окрестных сел также начинают в дугане возводить субурганы ламам, уроженцам Торейской степи, которые молились за здраво и благо всех живых существ на планете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.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1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Часовня Александра Невского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52" y="1825625"/>
            <a:ext cx="657869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922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Часовня Александра Невского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Часовня Александра Невского на Титовской сопке  освящена в сентябре 2001 года в день памяти святого Благоверного Великого князя Александра Невского. Строительство часовни длилось всего несколько месяцев. 14 июня начались первые строительные работы, а уже 24 августа 2001 года священник Виталий Елисеев освятил крест, установленный на куполе. Икона святого князя Александра Невского  для храма была написана читинскими художниками Яном и Еленой Шпталовыми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Место нынешнего месторасположения часовни выбрано не случайно. В 1891 году цесаревич Николай Александрович, наследник российского престола, посещал Читу во время путешествия по Забайкалью и побывал на Титовской сопке.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2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Читинский дацан «Дамба Брайбунлинг</a:t>
            </a:r>
            <a:r>
              <a:rPr lang="ru-RU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57709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834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Читинский дацан «Дамба Брайбунлинг</a:t>
            </a:r>
            <a:r>
              <a:rPr lang="ru-RU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5051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Bahnschrift SemiBold Condensed" panose="020B0502040204020203" pitchFamily="34" charset="0"/>
              </a:rPr>
              <a:t>Читинский дацан начал строиться в 2002 году. Инициатором строительства был ширээтэ Лама Агинского дацана Цырен Дондукбаев. В 1992 году он обратился в администрацию города с просьбой выделить земельный участок для строительства буддийского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монастыря. </a:t>
            </a:r>
            <a:r>
              <a:rPr lang="ru-RU" sz="2400" dirty="0">
                <a:latin typeface="Bahnschrift SemiBold Condensed" panose="020B0502040204020203" pitchFamily="34" charset="0"/>
              </a:rPr>
              <a:t> Место под будущий дацан освятили 26 мая 2001 года.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Bahnschrift SemiBold Condensed" panose="020B0502040204020203" pitchFamily="34" charset="0"/>
              </a:rPr>
              <a:t>В апреле 2006 года будущий дацан был объявлен резиденцией Дид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Хамбо </a:t>
            </a:r>
            <a:r>
              <a:rPr lang="ru-RU" sz="2400" dirty="0">
                <a:latin typeface="Bahnschrift SemiBold Condensed" panose="020B0502040204020203" pitchFamily="34" charset="0"/>
              </a:rPr>
              <a:t>по Забайкальскому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краю. </a:t>
            </a:r>
            <a:r>
              <a:rPr lang="ru-RU" sz="2400" dirty="0">
                <a:latin typeface="Bahnschrift SemiBold Condensed" panose="020B0502040204020203" pitchFamily="34" charset="0"/>
              </a:rPr>
              <a:t>Атрибуты буддийской традиционной сангхи были установлены на здании дацана в октябре 2007 года. В период с осени 2008-го до начала 2009 года с  западной, восточной и северной сторон дацана были возведены три конструкции с резьбой и кровлей из черепицы, на которые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установили </a:t>
            </a:r>
            <a:r>
              <a:rPr lang="ru-RU" sz="2400" dirty="0">
                <a:latin typeface="Bahnschrift SemiBold Condensed" panose="020B0502040204020203" pitchFamily="34" charset="0"/>
              </a:rPr>
              <a:t>молитвенные барабаны.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Bahnschrift SemiBold Condensed" panose="020B0502040204020203" pitchFamily="34" charset="0"/>
              </a:rPr>
              <a:t>Освящение нового дацана прошло 15 августа 2010 года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.</a:t>
            </a:r>
            <a:endParaRPr lang="ru-RU" sz="2400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6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Источники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en-US" sz="2200" dirty="0">
                <a:latin typeface="Bahnschrift SemiBold Condensed" panose="020B0502040204020203" pitchFamily="34" charset="0"/>
              </a:rPr>
              <a:t>https://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russia.travel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–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[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Электронный ресурс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];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en-US" sz="2200" dirty="0">
                <a:latin typeface="Bahnschrift SemiBold Condensed" panose="020B0502040204020203" pitchFamily="34" charset="0"/>
              </a:rPr>
              <a:t>https://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ru.wikipedia.org - </a:t>
            </a:r>
            <a:r>
              <a:rPr lang="en-US" sz="2200" dirty="0">
                <a:latin typeface="Bahnschrift SemiBold Condensed" panose="020B0502040204020203" pitchFamily="34" charset="0"/>
              </a:rPr>
              <a:t>[</a:t>
            </a:r>
            <a:r>
              <a:rPr lang="ru-RU" sz="2200" dirty="0">
                <a:latin typeface="Bahnschrift SemiBold Condensed" panose="020B0502040204020203" pitchFamily="34" charset="0"/>
              </a:rPr>
              <a:t>Электронный ресурс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];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"/>
            </a:pP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Содержание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b="1" dirty="0">
                <a:latin typeface="Bahnschrift SemiBold Condensed" panose="020B0502040204020203" pitchFamily="34" charset="0"/>
              </a:rPr>
              <a:t>Национальный парк</a:t>
            </a:r>
            <a:r>
              <a:rPr lang="ru-RU" sz="2200" dirty="0">
                <a:latin typeface="Bahnschrift SemiBold Condensed" panose="020B0502040204020203" pitchFamily="34" charset="0"/>
              </a:rPr>
              <a:t> «</a:t>
            </a:r>
            <a:r>
              <a:rPr lang="ru-RU" sz="2200" b="1" dirty="0" smtClean="0">
                <a:latin typeface="Bahnschrift SemiBold Condensed" panose="020B0502040204020203" pitchFamily="34" charset="0"/>
              </a:rPr>
              <a:t>Алханай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»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dirty="0" smtClean="0">
                <a:latin typeface="Bahnschrift SemiBold Condensed" panose="020B0502040204020203" pitchFamily="34" charset="0"/>
              </a:rPr>
              <a:t>Агинский дацан </a:t>
            </a:r>
            <a:r>
              <a:rPr lang="ru-RU" sz="2200" dirty="0">
                <a:latin typeface="Bahnschrift SemiBold Condensed" panose="020B0502040204020203" pitchFamily="34" charset="0"/>
              </a:rPr>
              <a:t>«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Дэчен Лхундублинг»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dirty="0" smtClean="0">
                <a:latin typeface="Bahnschrift SemiBold Condensed" panose="020B0502040204020203" pitchFamily="34" charset="0"/>
              </a:rPr>
              <a:t>Свято-Воскресенский Собор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dirty="0" smtClean="0">
                <a:latin typeface="Bahnschrift SemiBold Condensed" panose="020B0502040204020203" pitchFamily="34" charset="0"/>
              </a:rPr>
              <a:t>Кафедральный собор Казанской иконы Божией Матери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;</a:t>
            </a:r>
            <a:endParaRPr lang="ru-RU" sz="2200" dirty="0">
              <a:latin typeface="Bahnschrift SemiBold Condensed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b="1" dirty="0">
                <a:latin typeface="Bahnschrift SemiBold Condensed" panose="020B0502040204020203" pitchFamily="34" charset="0"/>
              </a:rPr>
              <a:t>Петровский некрополь </a:t>
            </a:r>
            <a:r>
              <a:rPr lang="ru-RU" sz="2200" b="1" dirty="0" smtClean="0">
                <a:latin typeface="Bahnschrift SemiBold Condensed" panose="020B0502040204020203" pitchFamily="34" charset="0"/>
              </a:rPr>
              <a:t>декабристов</a:t>
            </a:r>
            <a:r>
              <a:rPr lang="en-US" sz="2200" b="1" dirty="0" smtClean="0">
                <a:latin typeface="Bahnschrift SemiBold Condensed" panose="020B0502040204020203" pitchFamily="34" charset="0"/>
              </a:rPr>
              <a:t>;</a:t>
            </a:r>
            <a:endParaRPr lang="ru-RU" sz="2200" dirty="0" smtClean="0">
              <a:latin typeface="Bahnschrift SemiBold Condensed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b="1" dirty="0">
                <a:latin typeface="Bahnschrift SemiBold Condensed" panose="020B0502040204020203" pitchFamily="34" charset="0"/>
              </a:rPr>
              <a:t>Торейский </a:t>
            </a:r>
            <a:r>
              <a:rPr lang="ru-RU" sz="2200" b="1" dirty="0" smtClean="0">
                <a:latin typeface="Bahnschrift SemiBold Condensed" panose="020B0502040204020203" pitchFamily="34" charset="0"/>
              </a:rPr>
              <a:t>дуган</a:t>
            </a:r>
            <a:r>
              <a:rPr lang="en-US" sz="2200" b="1" dirty="0" smtClean="0">
                <a:latin typeface="Bahnschrift SemiBold Condensed" panose="020B0502040204020203" pitchFamily="34" charset="0"/>
              </a:rPr>
              <a:t>;</a:t>
            </a:r>
            <a:endParaRPr lang="ru-RU" sz="2200" b="1" dirty="0">
              <a:latin typeface="Bahnschrift SemiBold Condensed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dirty="0">
                <a:latin typeface="Bahnschrift SemiBold Condensed" panose="020B0502040204020203" pitchFamily="34" charset="0"/>
              </a:rPr>
              <a:t>Часовня Александра 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Невского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;</a:t>
            </a:r>
            <a:endParaRPr lang="ru-RU" sz="2200" dirty="0">
              <a:latin typeface="Bahnschrift SemiBold Condensed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"/>
            </a:pPr>
            <a:r>
              <a:rPr lang="ru-RU" sz="2200" dirty="0" smtClean="0">
                <a:latin typeface="Bahnschrift SemiBold Condensed" panose="020B0502040204020203" pitchFamily="34" charset="0"/>
              </a:rPr>
              <a:t>Читинский дацан </a:t>
            </a:r>
            <a:r>
              <a:rPr lang="ru-RU" sz="2200" dirty="0">
                <a:latin typeface="Bahnschrift SemiBold Condensed" panose="020B0502040204020203" pitchFamily="34" charset="0"/>
              </a:rPr>
              <a:t>«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Дамба Брайбунлинг»</a:t>
            </a:r>
            <a:r>
              <a:rPr lang="ru-RU" sz="2200" cap="all" dirty="0">
                <a:latin typeface="Bahnschrift SemiBold Condensed" panose="020B0502040204020203" pitchFamily="34" charset="0"/>
              </a:rPr>
              <a:t>.</a:t>
            </a:r>
            <a:endParaRPr lang="ru-RU" sz="2200" cap="all" dirty="0">
              <a:latin typeface="Bahnschrift SemiBold Condensed" panose="020B0502040204020203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"/>
            </a:pPr>
            <a:endParaRPr lang="ru-RU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Национальный парк</a:t>
            </a:r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 «</a:t>
            </a:r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Алханай</a:t>
            </a:r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87296"/>
            <a:ext cx="4969042" cy="340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68" y="2387296"/>
            <a:ext cx="4969043" cy="340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072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Национальный парк</a:t>
            </a:r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 «</a:t>
            </a:r>
            <a:r>
              <a:rPr lang="ru-RU" sz="40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Алханай</a:t>
            </a:r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»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Алханай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это живописный горный массив, величественно возвышающийся над просторами степных и лесостепных ландшафтов юга Забайкальского края, привлекающий туристов целебными минеральными источниками и буддийскими святынями алханайского природно-культового 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комплекса</a:t>
            </a:r>
            <a:r>
              <a:rPr lang="ru-RU" sz="2200" dirty="0">
                <a:latin typeface="Bahnschrift SemiBold Condensed" panose="020B0502040204020203" pitchFamily="34" charset="0"/>
              </a:rPr>
              <a:t>.</a:t>
            </a:r>
            <a:endParaRPr lang="ru-RU" sz="2200" dirty="0" smtClean="0">
              <a:latin typeface="Bahnschrift SemiBold Condensed" panose="020B0502040204020203" pitchFamily="34" charset="0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Узкие 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каньонообразные </a:t>
            </a:r>
            <a:r>
              <a:rPr lang="ru-RU" sz="2200" dirty="0">
                <a:latin typeface="Bahnschrift SemiBold Condensed" panose="020B0502040204020203" pitchFamily="34" charset="0"/>
              </a:rPr>
              <a:t>ущелья, чистейшая вода холодных целебных источников, диковинные ка­менные «реки» на крутых склонах гор, причудливой формы останцовые скалы, имеющие каждая свое название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все это Алханай. Алханай относится к пяти священным вершинам северного 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буддизма.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В Алханае богатый растительный и животный мир, сформировавшийся на стыке степей, лесов и высокогорий. Здесь отмечено более 340 видов растений, около 180 из которых находит применение в официальной и народной, в том числе тибетской медицине.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Агинский дацан «Дэчен Лхундублинг</a:t>
            </a:r>
            <a:r>
              <a:rPr lang="ru-RU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»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41" y="2128060"/>
            <a:ext cx="8045109" cy="3447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062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Bahnschrift SemiBold" panose="020B0502040204020203" pitchFamily="34" charset="0"/>
              </a:rPr>
              <a:t>Агинский дацан «Дэчен Лхундублинг»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Агинский дацан, объект культурного наследия федерального значения, расположен в селе Амитхаша. Основан он в 1811 году в местности Булактуй напротив горы Улиртуй и реки Аги. Общая конструкция одноглавого православного храма была приспособлена под малый ламаистский храм, дуган, который строился в 1811–1816 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годах. Освященный </a:t>
            </a:r>
            <a:r>
              <a:rPr lang="ru-RU" sz="2200" dirty="0">
                <a:latin typeface="Bahnschrift SemiBold Condensed" panose="020B0502040204020203" pitchFamily="34" charset="0"/>
              </a:rPr>
              <a:t>храм получил название «Дэчен Лхундублинг», в переводе с тибетского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«Обитель спонтанной реализации великого блаженства». Божествами-хранителями дацана стали Джамсаран, монголо-тибетский Бог войны, и Лхамо, 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прославленная </a:t>
            </a:r>
            <a:r>
              <a:rPr lang="ru-RU" sz="2200" dirty="0">
                <a:latin typeface="Bahnschrift SemiBold Condensed" panose="020B0502040204020203" pitchFamily="34" charset="0"/>
              </a:rPr>
              <a:t>женская Богиня в буддизме.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5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Свято-Воскресенский Собор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81" y="1629294"/>
            <a:ext cx="6478986" cy="4655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305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Свято-Воскресенский Собор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Строительство Воскресенского собора Нерчинска началось в 1814 году. В соборе три престола: центральный </a:t>
            </a:r>
            <a:r>
              <a:rPr lang="en-US" sz="2200" dirty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Воскресения Христова; южный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Благовещения Пресвятой Богородицы; северный </a:t>
            </a:r>
            <a:r>
              <a:rPr lang="en-US" sz="2200" dirty="0" smtClean="0">
                <a:latin typeface="Bahnschrift SemiBold Condensed" panose="020B0502040204020203" pitchFamily="34" charset="0"/>
              </a:rPr>
              <a:t>-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200" dirty="0">
                <a:latin typeface="Bahnschrift SemiBold Condensed" panose="020B0502040204020203" pitchFamily="34" charset="0"/>
              </a:rPr>
              <a:t>во имя святителя и чудотворца Николая.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latin typeface="Bahnschrift SemiBold Condensed" panose="020B0502040204020203" pitchFamily="34" charset="0"/>
              </a:rPr>
              <a:t>В годы советской власти снесена колокольня, а храм закрыт. Много лет в соборе размещался Нерчинский краеведческий музей.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Bahnschrift SemiBold Condensed" panose="020B0502040204020203" pitchFamily="34" charset="0"/>
              </a:rPr>
              <a:t>В </a:t>
            </a:r>
            <a:r>
              <a:rPr lang="ru-RU" sz="2200" dirty="0">
                <a:latin typeface="Bahnschrift SemiBold Condensed" panose="020B0502040204020203" pitchFamily="34" charset="0"/>
              </a:rPr>
              <a:t>1998 году храм  возвращен верующим. С тех пор ведутся реставрационные работы: в 2013 году на средства пожертвований жителей города Нерчинска и Нерчинского района установлен купол, в 2014 году восстановлена колокольня, приобретены и установлены колокола</a:t>
            </a:r>
            <a:r>
              <a:rPr lang="ru-RU" sz="2200" dirty="0" smtClean="0">
                <a:latin typeface="Bahnschrift SemiBold Condensed" panose="020B0502040204020203" pitchFamily="34" charset="0"/>
              </a:rPr>
              <a:t>.</a:t>
            </a:r>
            <a:endParaRPr lang="ru-RU" sz="22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0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Кафедральный собор Казанской иконы Божией Матери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37" y="1791667"/>
            <a:ext cx="605166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377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351</Words>
  <Application>Microsoft Office PowerPoint</Application>
  <PresentationFormat>Широкоэкранный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Bahnschrift SemiBold</vt:lpstr>
      <vt:lpstr>Bahnschrift SemiBold Condensed</vt:lpstr>
      <vt:lpstr>Calibri</vt:lpstr>
      <vt:lpstr>Calibri Light</vt:lpstr>
      <vt:lpstr>Times New Roman</vt:lpstr>
      <vt:lpstr>Wingdings</vt:lpstr>
      <vt:lpstr>Тема Office</vt:lpstr>
      <vt:lpstr>Путеводитель по святым местам края</vt:lpstr>
      <vt:lpstr>Содержание</vt:lpstr>
      <vt:lpstr>Национальный парк «Алханай»</vt:lpstr>
      <vt:lpstr>Национальный парк «Алханай»</vt:lpstr>
      <vt:lpstr>Агинский дацан «Дэчен Лхундублинг»</vt:lpstr>
      <vt:lpstr>Агинский дацан «Дэчен Лхундублинг»</vt:lpstr>
      <vt:lpstr>Свято-Воскресенский Собор</vt:lpstr>
      <vt:lpstr>Свято-Воскресенский Собор</vt:lpstr>
      <vt:lpstr>Кафедральный собор Казанской иконы Божией Матери</vt:lpstr>
      <vt:lpstr>Кафедральный собор Казанской иконы Божией Матери</vt:lpstr>
      <vt:lpstr>Петровский некрополь декабристов</vt:lpstr>
      <vt:lpstr>Петровский некрополь декабристов</vt:lpstr>
      <vt:lpstr>Торейский дуган</vt:lpstr>
      <vt:lpstr>Торейский дуган</vt:lpstr>
      <vt:lpstr>Часовня Александра Невского</vt:lpstr>
      <vt:lpstr>Часовня Александра Невского</vt:lpstr>
      <vt:lpstr>Читинский дацан «Дамба Брайбунлинг»</vt:lpstr>
      <vt:lpstr>Читинский дацан «Дамба Брайбунлинг»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</cp:lastModifiedBy>
  <cp:revision>15</cp:revision>
  <dcterms:created xsi:type="dcterms:W3CDTF">2020-10-04T10:34:15Z</dcterms:created>
  <dcterms:modified xsi:type="dcterms:W3CDTF">2022-02-25T02:15:46Z</dcterms:modified>
</cp:coreProperties>
</file>