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7" r:id="rId2"/>
    <p:sldId id="410" r:id="rId3"/>
    <p:sldId id="416" r:id="rId4"/>
    <p:sldId id="257" r:id="rId5"/>
    <p:sldId id="412" r:id="rId6"/>
    <p:sldId id="294" r:id="rId7"/>
    <p:sldId id="295" r:id="rId8"/>
    <p:sldId id="305" r:id="rId9"/>
    <p:sldId id="304" r:id="rId10"/>
    <p:sldId id="364" r:id="rId11"/>
    <p:sldId id="370" r:id="rId12"/>
    <p:sldId id="348" r:id="rId13"/>
    <p:sldId id="330" r:id="rId14"/>
    <p:sldId id="355" r:id="rId15"/>
    <p:sldId id="382" r:id="rId16"/>
    <p:sldId id="389" r:id="rId17"/>
    <p:sldId id="346" r:id="rId18"/>
    <p:sldId id="361" r:id="rId19"/>
    <p:sldId id="372" r:id="rId20"/>
    <p:sldId id="3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3C56-9492-4C1A-A941-82715D7AC3CE}" type="datetimeFigureOut">
              <a:rPr lang="ru-RU" smtClean="0"/>
              <a:pPr/>
              <a:t>25.02.2022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C9E3A-3A1D-4CC0-B66D-B04F3ED75B0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Click="0" advTm="3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3C56-9492-4C1A-A941-82715D7AC3CE}" type="datetimeFigureOut">
              <a:rPr lang="ru-RU" smtClean="0"/>
              <a:pPr/>
              <a:t>25.02.2022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9E3A-3A1D-4CC0-B66D-B04F3ED75B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3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3C56-9492-4C1A-A941-82715D7AC3CE}" type="datetimeFigureOut">
              <a:rPr lang="ru-RU" smtClean="0"/>
              <a:pPr/>
              <a:t>25.02.2022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9E3A-3A1D-4CC0-B66D-B04F3ED75B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3000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5861C-C9E5-4925-A60F-73C5A797BD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3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AE3C56-9492-4C1A-A941-82715D7AC3CE}" type="datetimeFigureOut">
              <a:rPr lang="ru-RU" smtClean="0"/>
              <a:pPr/>
              <a:t>25.02.2022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4FC9E3A-3A1D-4CC0-B66D-B04F3ED75B0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3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3C56-9492-4C1A-A941-82715D7AC3CE}" type="datetimeFigureOut">
              <a:rPr lang="ru-RU" smtClean="0"/>
              <a:pPr/>
              <a:t>25.02.2022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9E3A-3A1D-4CC0-B66D-B04F3ED75B0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3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3C56-9492-4C1A-A941-82715D7AC3CE}" type="datetimeFigureOut">
              <a:rPr lang="ru-RU" smtClean="0"/>
              <a:pPr/>
              <a:t>25.02.2022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9E3A-3A1D-4CC0-B66D-B04F3ED75B0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3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9E3A-3A1D-4CC0-B66D-B04F3ED75B0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3C56-9492-4C1A-A941-82715D7AC3CE}" type="datetimeFigureOut">
              <a:rPr lang="ru-RU" smtClean="0"/>
              <a:pPr/>
              <a:t>25.02.2022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3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3C56-9492-4C1A-A941-82715D7AC3CE}" type="datetimeFigureOut">
              <a:rPr lang="ru-RU" smtClean="0"/>
              <a:pPr/>
              <a:t>25.02.2022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9E3A-3A1D-4CC0-B66D-B04F3ED75B0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3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3C56-9492-4C1A-A941-82715D7AC3CE}" type="datetimeFigureOut">
              <a:rPr lang="ru-RU" smtClean="0"/>
              <a:pPr/>
              <a:t>25.02.2022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9E3A-3A1D-4CC0-B66D-B04F3ED75B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3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AE3C56-9492-4C1A-A941-82715D7AC3CE}" type="datetimeFigureOut">
              <a:rPr lang="ru-RU" smtClean="0"/>
              <a:pPr/>
              <a:t>25.02.2022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FC9E3A-3A1D-4CC0-B66D-B04F3ED75B0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Click="0" advTm="3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3C56-9492-4C1A-A941-82715D7AC3CE}" type="datetimeFigureOut">
              <a:rPr lang="ru-RU" smtClean="0"/>
              <a:pPr/>
              <a:t>25.02.2022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C9E3A-3A1D-4CC0-B66D-B04F3ED75B0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Click="0" advTm="3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8AE3C56-9492-4C1A-A941-82715D7AC3CE}" type="datetimeFigureOut">
              <a:rPr lang="ru-RU" smtClean="0"/>
              <a:pPr/>
              <a:t>25.02.2022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4FC9E3A-3A1D-4CC0-B66D-B04F3ED75B0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 advClick="0" advTm="3000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1428736"/>
            <a:ext cx="8305800" cy="507209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Номинация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Презентация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инфографика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«Обряды и традиции русского народа»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Тема: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Мирсаново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Мирсановых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…..»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Выполнил: студент группы МЛ 9-18, 4 курс</a:t>
            </a:r>
          </a:p>
          <a:p>
            <a:pPr algn="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Ращупкин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Егор Александрович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857256"/>
          </a:xfrm>
        </p:spPr>
        <p:txBody>
          <a:bodyPr/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Государственное профессиональное образовательное учреждение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«Шилкинский многопрофильный лицей»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3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МОУ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Мирсановская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основная общеобразовательная  казачья школа»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 2015 году наша школа приняла статус – казачьей.</a:t>
            </a:r>
          </a:p>
          <a:p>
            <a:endParaRPr lang="ru-RU" dirty="0" smtClean="0"/>
          </a:p>
          <a:p>
            <a:r>
              <a:rPr lang="ru-RU" dirty="0" smtClean="0"/>
              <a:t>Принята программа духовно- нравственного и </a:t>
            </a:r>
            <a:r>
              <a:rPr lang="ru-RU" dirty="0" err="1" smtClean="0"/>
              <a:t>гражданско</a:t>
            </a:r>
            <a:r>
              <a:rPr lang="ru-RU" dirty="0" smtClean="0"/>
              <a:t>- патриотического  образования и воспитания в МОУ </a:t>
            </a:r>
            <a:r>
              <a:rPr lang="ru-RU" dirty="0" err="1" smtClean="0"/>
              <a:t>Мирсановской</a:t>
            </a:r>
            <a:r>
              <a:rPr lang="ru-RU" dirty="0" smtClean="0"/>
              <a:t> ООШ.</a:t>
            </a:r>
          </a:p>
          <a:p>
            <a:r>
              <a:rPr lang="ru-RU" dirty="0" smtClean="0"/>
              <a:t>Наше село чтит память о прошлом, наших предках, об истории России.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285860"/>
            <a:ext cx="4572032" cy="5357850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</p:txBody>
      </p:sp>
      <p:pic>
        <p:nvPicPr>
          <p:cNvPr id="5" name="Picture 2" descr="C:\Users\Горизонт\Desktop\с фотоаппарата\DSC04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357298"/>
            <a:ext cx="4405322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0"/>
            <a:ext cx="4497388" cy="1214421"/>
          </a:xfrm>
        </p:spPr>
        <p:txBody>
          <a:bodyPr/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Историко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культурное наследие территории сельского поселения «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Мирсановское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2"/>
          </p:nvPr>
        </p:nvSpPr>
        <p:spPr>
          <a:xfrm>
            <a:off x="0" y="1214422"/>
            <a:ext cx="4495800" cy="564357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территории нашего поселения началось активное движение по изучению истории наших сёл, корни которых уходят в казачество, которым и были организованы населённые пункты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Апрелково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Мирсаново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Кибасово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Мирсановская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школа получила статус казачьей школы. Открыт музей казачьей истории и культуры, обнаружились интересные факты из жизни села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Мирсаново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стоит на сибирском тракте, был заезжий двор, сохранился дом  в котором останавливался цесаревич Николай Романов.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00562" y="857232"/>
            <a:ext cx="4643438" cy="60007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здании ДК МУК «СЦК «Горизонт»», в этот день собрались все, кто чтит память казаков, кому дорого будущее своих детей пришли  на торжественную присягу вступления в казаки.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Торжественно и символично прошёл ритуал принятия присяги « Обещание клятвы казака» с применением казачьего обряда исторических времён. Присягу принимал Губернатор Забайкальского края, представители районной власти, управления образования  с участием органа местного самоуправления.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4648200" y="1"/>
            <a:ext cx="4040188" cy="857232"/>
          </a:xfrm>
        </p:spPr>
        <p:txBody>
          <a:bodyPr/>
          <a:lstStyle/>
          <a:p>
            <a:pPr algn="ctr"/>
            <a:r>
              <a:rPr lang="ru-RU" dirty="0" smtClean="0"/>
              <a:t>2015 год</a:t>
            </a:r>
            <a:endParaRPr lang="ru-RU" dirty="0"/>
          </a:p>
        </p:txBody>
      </p:sp>
    </p:spTree>
  </p:cSld>
  <p:clrMapOvr>
    <a:masterClrMapping/>
  </p:clrMapOvr>
  <p:transition spd="med" advClick="0" advTm="3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1917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Атаман ЗКВ- Богданов А.В.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Горизонт\Desktop\мирсан\kazachestvoMirsanovo2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235" y="1981200"/>
            <a:ext cx="2742530" cy="4114800"/>
          </a:xfrm>
          <a:prstGeom prst="rect">
            <a:avLst/>
          </a:prstGeom>
          <a:noFill/>
        </p:spPr>
      </p:pic>
      <p:pic>
        <p:nvPicPr>
          <p:cNvPr id="5" name="Picture 2" descr="C:\Users\Горизонт\Desktop\с фотоаппарата\DSC0419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928802"/>
            <a:ext cx="4714908" cy="416719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entury Gothic" pitchFamily="34" charset="0"/>
              </a:rPr>
              <a:t>На верность Родине!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6" descr="prisyaga_1_s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24125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2658057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928802"/>
            <a:ext cx="4248151" cy="459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"/>
            <a:ext cx="4040188" cy="785794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Цесаревич Николай в Забайкалье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2"/>
          </p:nvPr>
        </p:nvSpPr>
        <p:spPr>
          <a:xfrm>
            <a:off x="285720" y="785794"/>
            <a:ext cx="4210080" cy="58579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Наследник Российского престола 23 – летний цесаревич Николай Александрович Романов в 1890-1891 гг. совершил путешествие по Азии. Из Петербурга до Владивостока  пролегал его путь.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Забайкальские казаки, буряты, эвенки устроили цесаревичу тёплый приём.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Наследник вступил на забайкальскую землю в посёлке Покровское. На третий день поездки по Забайкалью цесаревич прибыл в г.Нерчинск. На следующий день Николай выехал в п.Казановский.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9124" y="857232"/>
            <a:ext cx="4500594" cy="578647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архивным данным его путь пролегал мимо этого места. Останавливался на отдых  и заменой лошадей в одном из домов. Этот дом до с их пор стоит в селе. Последнее  событие, которое потрясло  наше село - это открытие исторической мемориальной доски на доме, в котором останавливался Цесаревич Николай Романов – будущий Император Российского престола, и в честь этого открытия был  крестный ход, который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сопутствовал восстановлению  событий тех давних дней, которые вошли в историю села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Мирсаново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4648200" y="1"/>
            <a:ext cx="4352956" cy="857232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Заезд цесаревича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п.Мирсановский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3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entury Gothic" pitchFamily="34" charset="0"/>
              </a:rPr>
              <a:t>Крестный ход в честь императора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9218" name="Picture 2" descr="C:\Users\Горизонт\Desktop\Кресный ход по строительству храма\kazachestvoMirsanovo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162" y="1524000"/>
            <a:ext cx="6859675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Дорога к дому</a:t>
            </a:r>
          </a:p>
        </p:txBody>
      </p:sp>
      <p:pic>
        <p:nvPicPr>
          <p:cNvPr id="512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7925" y="1600200"/>
            <a:ext cx="6788150" cy="4525963"/>
          </a:xfrm>
        </p:spPr>
      </p:pic>
      <p:pic>
        <p:nvPicPr>
          <p:cNvPr id="51204" name="Содержимое 3" descr="http://www.metod-kopilka.ru/images/doc/16/9750/hello_html_58993d70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62600"/>
            <a:ext cx="2057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Содержимое 3" descr="http://www.metod-kopilka.ru/images/doc/16/9750/hello_html_58993d70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04800"/>
            <a:ext cx="2057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52400"/>
            <a:ext cx="8115328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entury Gothic" pitchFamily="34" charset="0"/>
              </a:rPr>
              <a:t>Заезжий двор. Установка памятной мраморной плиты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4" name="Содержимое 3" descr="C:\Documents and Settings\User\Рабочий стол\конкурс\kazachestvoMirsanovo65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162" y="1524000"/>
            <a:ext cx="68596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Икона в дар школьному музею</a:t>
            </a:r>
          </a:p>
        </p:txBody>
      </p:sp>
      <p:pic>
        <p:nvPicPr>
          <p:cNvPr id="532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7925" y="1600200"/>
            <a:ext cx="6788150" cy="4525963"/>
          </a:xfrm>
        </p:spPr>
      </p:pic>
      <p:pic>
        <p:nvPicPr>
          <p:cNvPr id="53252" name="Содержимое 3" descr="http://www.metod-kopilka.ru/images/doc/16/9750/hello_html_58993d70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62600"/>
            <a:ext cx="2057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Содержимое 3" descr="http://www.metod-kopilka.ru/images/doc/16/9750/hello_html_58993d70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5562600"/>
            <a:ext cx="2057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Содержимое 3" descr="http://www.metod-kopilka.ru/images/doc/16/9750/hello_html_58993d70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4648200"/>
            <a:ext cx="2057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entury Gothic" pitchFamily="34" charset="0"/>
              </a:rPr>
              <a:t>2016 год.</a:t>
            </a:r>
          </a:p>
          <a:p>
            <a:pPr>
              <a:buNone/>
            </a:pPr>
            <a:r>
              <a:rPr lang="ru-RU" dirty="0" smtClean="0">
                <a:latin typeface="Century Gothic" pitchFamily="34" charset="0"/>
              </a:rPr>
              <a:t>На территории сельского поселения </a:t>
            </a:r>
          </a:p>
          <a:p>
            <a:pPr>
              <a:buNone/>
            </a:pPr>
            <a:r>
              <a:rPr lang="ru-RU" dirty="0" smtClean="0">
                <a:latin typeface="Century Gothic" pitchFamily="34" charset="0"/>
              </a:rPr>
              <a:t>« </a:t>
            </a:r>
            <a:r>
              <a:rPr lang="ru-RU" dirty="0" err="1" smtClean="0">
                <a:latin typeface="Century Gothic" pitchFamily="34" charset="0"/>
              </a:rPr>
              <a:t>Мирсановское</a:t>
            </a:r>
            <a:r>
              <a:rPr lang="ru-RU" dirty="0" smtClean="0">
                <a:latin typeface="Century Gothic" pitchFamily="34" charset="0"/>
              </a:rPr>
              <a:t>» произошло важное событие – Постановка креста на  место будущей часовни, в честь  памяти Царственных </a:t>
            </a:r>
            <a:r>
              <a:rPr lang="ru-RU" dirty="0" err="1" smtClean="0">
                <a:latin typeface="Century Gothic" pitchFamily="34" charset="0"/>
              </a:rPr>
              <a:t>стратосперцев</a:t>
            </a:r>
            <a:r>
              <a:rPr lang="ru-RU" dirty="0" smtClean="0">
                <a:latin typeface="Century Gothic" pitchFamily="34" charset="0"/>
              </a:rPr>
              <a:t>: царя Николая, царицы Александры, цесаревича Алексея, цесаревен Ольги, Татьяны, Марии, Анастасии.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entury Gothic" pitchFamily="34" charset="0"/>
              </a:rPr>
              <a:t>17 июля День памяти Царственных </a:t>
            </a:r>
            <a:r>
              <a:rPr lang="ru-RU" sz="2400" dirty="0" err="1" smtClean="0">
                <a:latin typeface="Century Gothic" pitchFamily="34" charset="0"/>
              </a:rPr>
              <a:t>стратосперцев</a:t>
            </a:r>
            <a:endParaRPr lang="ru-RU" sz="24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med" advClick="0" advTm="3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Селу – 285!</a:t>
            </a:r>
            <a:endParaRPr lang="ru-RU" dirty="0"/>
          </a:p>
        </p:txBody>
      </p:sp>
      <p:pic>
        <p:nvPicPr>
          <p:cNvPr id="4" name="Содержимое 3" descr="C:\Users\Горизонт\Desktop\Новая папка (4)\IMG-20200807-WA000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7929618" cy="466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Ход на место постановки креста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Горизонт\Desktop\Кресный ход по строительству храма\DSC058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357298"/>
            <a:ext cx="4302156" cy="5286411"/>
          </a:xfrm>
          <a:prstGeom prst="rect">
            <a:avLst/>
          </a:prstGeom>
          <a:noFill/>
        </p:spPr>
      </p:pic>
      <p:pic>
        <p:nvPicPr>
          <p:cNvPr id="5" name="Picture 2" descr="C:\Users\Горизонт\Desktop\Кресный ход по строительству храма\DSC058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57298"/>
            <a:ext cx="4495800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Переписная книга г. Нерчинска  и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Нерчинскаго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присудствия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1721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год.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 города вверх по Шилке реке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(согласно челобитной о выделении земли, полковой стрелец  Дмитрий Иванович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Мирсанов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ко времени 1-й переписи жил на своей заимке. От его фамилии и получило название поселение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Мирсаново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Городищенской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слободы).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л. 42.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Пеших казаков десятник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Дмитрей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Мирсанов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1641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г.р.,  у него три сына: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Федор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- 1699,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Павел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1700,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Николай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1712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внук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Николай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- 1720 г.р.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Источник: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РГАДА, фонд  214, опись 1, дело 1626, лист 42.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Архивные документы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3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Основано приказчиком </a:t>
            </a:r>
            <a:r>
              <a:rPr lang="ru-RU" b="1" dirty="0" err="1" smtClean="0"/>
              <a:t>Городищенской</a:t>
            </a:r>
            <a:r>
              <a:rPr lang="ru-RU" b="1" dirty="0" smtClean="0"/>
              <a:t> слободы Дмитрием  и Савелием </a:t>
            </a:r>
            <a:r>
              <a:rPr lang="ru-RU" b="1" dirty="0" err="1" smtClean="0"/>
              <a:t>Мирсановыми</a:t>
            </a:r>
            <a:r>
              <a:rPr lang="ru-RU" b="1" dirty="0" smtClean="0"/>
              <a:t>, которые построили здесь первый дом. Заимка </a:t>
            </a:r>
            <a:r>
              <a:rPr lang="ru-RU" b="1" dirty="0" err="1" smtClean="0"/>
              <a:t>Мирсановская</a:t>
            </a:r>
            <a:r>
              <a:rPr lang="ru-RU" b="1" dirty="0" smtClean="0"/>
              <a:t> была известна в 1735 году. К 1764 году  на ее месте стояла деревня, крестьяне которой были приписаны к </a:t>
            </a:r>
            <a:r>
              <a:rPr lang="ru-RU" b="1" dirty="0" smtClean="0">
                <a:latin typeface="Century Gothic" pitchFamily="34" charset="0"/>
              </a:rPr>
              <a:t>Нерчинскому</a:t>
            </a:r>
            <a:r>
              <a:rPr lang="ru-RU" b="1" dirty="0" smtClean="0"/>
              <a:t> сереброплавильному заводу.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	К 1851 году в деревне </a:t>
            </a:r>
            <a:r>
              <a:rPr lang="ru-RU" b="1" dirty="0" err="1" smtClean="0"/>
              <a:t>Мирсаново</a:t>
            </a:r>
            <a:r>
              <a:rPr lang="ru-RU" b="1" dirty="0" smtClean="0"/>
              <a:t> проживало 6 казаков городового полка и 92 крестьянина, которые были зачислены в пешие казаки Забайкальского казачьего войска, а деревня переименована в поселок </a:t>
            </a:r>
            <a:r>
              <a:rPr lang="ru-RU" b="1" dirty="0" err="1" smtClean="0"/>
              <a:t>Мирсановский</a:t>
            </a:r>
            <a:r>
              <a:rPr lang="ru-RU" b="1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	В 1893 году в поселке уже было 75 дворов, почтовая станция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latin typeface="Century Gothic" pitchFamily="34" charset="0"/>
              </a:rPr>
              <a:t>Мирсаново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 advClick="0" advTm="3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42853"/>
            <a:ext cx="4040188" cy="928694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составе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Мирсановского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посёлка</a:t>
            </a:r>
            <a:endParaRPr lang="ru-RU" sz="2400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2"/>
          </p:nvPr>
        </p:nvSpPr>
        <p:spPr>
          <a:xfrm>
            <a:off x="0" y="1142984"/>
            <a:ext cx="4495800" cy="5715016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Апрелково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село на востоке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Шилкинского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района. Центр сельского самоуправления – село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Мирсаново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Апрелково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расположено в 9 км от села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Мирсаново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Упоминается в дневнике Второй Камчатской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экспидиции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« Июня 14 дня 1735 года на восьми плотах вторая Камчатская экспедиция пристала к правому берегу реки Шилки у деревеньки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Апрелковой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где и заночевала».  С 1865 года относилась к пешему войску ЗКВ, а затем к третьему военному отделу. В 1865 году население составляло 232 человека. Построена часовня. Основное занятие населения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скотоводчество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земледелие, а также перевозы грузов и людей на ботах по реке Шилке.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57686" y="642918"/>
            <a:ext cx="4786314" cy="621508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1893 году под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Апрелковский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прииск  Кабинета Его Императорского Величества было выделено земли 457 десятин.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Апрелковский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золотоносный прииск создал рынок сбыта крестьянской продукции и отвлёк часть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апрелковцев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 сельского хозяйства.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1897 году здесь проживало 362 человека, в 1912 году в нём уже были школа и церковь.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1923 году население увеличилось до 622 человек, из 124 семей 23 работали на добыче  золота. В это время имелось: 358 лошадей, 517 голов крупного рогатого скота, 736 овец и коз. Обрабатывали 629 десятин пашни, из которых 490 десятин засевали зерновыми, а 139 десятин оставляли под пары.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4648200" y="1"/>
            <a:ext cx="4040188" cy="571479"/>
          </a:xfrm>
        </p:spPr>
        <p:txBody>
          <a:bodyPr/>
          <a:lstStyle/>
          <a:p>
            <a:pPr algn="ctr"/>
            <a:r>
              <a:rPr lang="ru-RU" sz="2800" dirty="0" smtClean="0"/>
              <a:t>1983</a:t>
            </a:r>
            <a:endParaRPr lang="ru-RU" dirty="0"/>
          </a:p>
        </p:txBody>
      </p:sp>
    </p:spTree>
  </p:cSld>
  <p:clrMapOvr>
    <a:masterClrMapping/>
  </p:clrMapOvr>
  <p:transition spd="med" advClick="0" advTm="3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Сын казака Савелия </a:t>
            </a:r>
            <a:r>
              <a:rPr lang="ru-RU" dirty="0" err="1" smtClean="0"/>
              <a:t>Мирсанова</a:t>
            </a:r>
            <a:r>
              <a:rPr lang="ru-RU" dirty="0" smtClean="0"/>
              <a:t> – Георгий( Егор) – 1887года рождения</a:t>
            </a:r>
            <a:endParaRPr lang="ru-RU" dirty="0"/>
          </a:p>
        </p:txBody>
      </p:sp>
      <p:pic>
        <p:nvPicPr>
          <p:cNvPr id="1026" name="Picture 2" descr="C:\Users\Горизонт\Desktop\старые фото\IMG_14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Казаки Нерчинского полка – 1914год.Среди них казак Георгий ( </a:t>
            </a:r>
            <a:r>
              <a:rPr lang="ru-RU" sz="3200" dirty="0" smtClean="0">
                <a:latin typeface="Century Gothic" pitchFamily="34" charset="0"/>
              </a:rPr>
              <a:t>Егор</a:t>
            </a:r>
            <a:r>
              <a:rPr lang="ru-RU" sz="3200" dirty="0" smtClean="0"/>
              <a:t>) </a:t>
            </a:r>
            <a:r>
              <a:rPr lang="ru-RU" sz="3200" dirty="0" err="1" smtClean="0"/>
              <a:t>Мирсанов</a:t>
            </a:r>
            <a:endParaRPr lang="ru-RU" sz="3200" dirty="0"/>
          </a:p>
        </p:txBody>
      </p:sp>
      <p:pic>
        <p:nvPicPr>
          <p:cNvPr id="2050" name="Picture 2" descr="C:\Users\Горизонт\Desktop\старые фото\IMG_14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24000"/>
            <a:ext cx="8572560" cy="50482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Сын Егора </a:t>
            </a:r>
            <a:r>
              <a:rPr lang="ru-RU" dirty="0" smtClean="0">
                <a:latin typeface="Century Gothic" pitchFamily="34" charset="0"/>
              </a:rPr>
              <a:t>Савельевича</a:t>
            </a:r>
            <a:r>
              <a:rPr lang="ru-RU" dirty="0" smtClean="0"/>
              <a:t> – Николай 1914г.р</a:t>
            </a:r>
            <a:endParaRPr lang="ru-RU" dirty="0"/>
          </a:p>
        </p:txBody>
      </p:sp>
      <p:pic>
        <p:nvPicPr>
          <p:cNvPr id="4098" name="Picture 2" descr="C:\Users\Горизонт\Desktop\старые фото\IMG_14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15240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2"/>
          </p:nvPr>
        </p:nvSpPr>
        <p:spPr>
          <a:xfrm>
            <a:off x="457200" y="928670"/>
            <a:ext cx="4038600" cy="518685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настоящее время в селе проживают потомки казаков </a:t>
            </a:r>
            <a:r>
              <a:rPr lang="ru-RU" dirty="0" err="1" smtClean="0"/>
              <a:t>Мирсановых</a:t>
            </a:r>
            <a:r>
              <a:rPr lang="ru-RU" dirty="0" smtClean="0"/>
              <a:t>. Имеют свои семьи, продолжателей рода.</a:t>
            </a:r>
          </a:p>
          <a:p>
            <a:r>
              <a:rPr lang="ru-RU" dirty="0" smtClean="0"/>
              <a:t>В год юбилея села </a:t>
            </a:r>
            <a:r>
              <a:rPr lang="ru-RU" dirty="0" smtClean="0">
                <a:latin typeface="Century Gothic" pitchFamily="34" charset="0"/>
              </a:rPr>
              <a:t>285</a:t>
            </a:r>
            <a:r>
              <a:rPr lang="ru-RU" dirty="0" smtClean="0"/>
              <a:t> –</a:t>
            </a:r>
            <a:r>
              <a:rPr lang="ru-RU" dirty="0" err="1" smtClean="0"/>
              <a:t>летия</a:t>
            </a:r>
            <a:r>
              <a:rPr lang="ru-RU" dirty="0" smtClean="0"/>
              <a:t>, у младшего сына  Николая, потомка в четвёртом поколении, родился сын, которого назвали в честь казака  ( </a:t>
            </a:r>
            <a:r>
              <a:rPr lang="ru-RU" dirty="0" err="1" smtClean="0"/>
              <a:t>пра-пра-пра-пра-пра</a:t>
            </a:r>
            <a:r>
              <a:rPr lang="ru-RU" dirty="0" smtClean="0"/>
              <a:t>) деда Егора ( Георгия) </a:t>
            </a:r>
            <a:r>
              <a:rPr lang="ru-RU" dirty="0" err="1" smtClean="0"/>
              <a:t>Мирсанова</a:t>
            </a:r>
            <a:r>
              <a:rPr lang="ru-RU" dirty="0" smtClean="0"/>
              <a:t>- Егором.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017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Продолжение рода…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8200" y="857233"/>
            <a:ext cx="4040188" cy="785818"/>
          </a:xfrm>
        </p:spPr>
        <p:txBody>
          <a:bodyPr/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Мирсанов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Н.Н. с женой Ириной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3" descr="C:\Documents and Settings\User\Рабочий стол\конкурс\DSC02575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797497"/>
            <a:ext cx="4143404" cy="476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1099</TotalTime>
  <Words>847</Words>
  <Application>Microsoft Office PowerPoint</Application>
  <PresentationFormat>Экран (4:3)</PresentationFormat>
  <Paragraphs>66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Государственное профессиональное образовательное учреждение «Шилкинский многопрофильный лицей»</vt:lpstr>
      <vt:lpstr>Селу – 285!</vt:lpstr>
      <vt:lpstr>Архивные документы</vt:lpstr>
      <vt:lpstr>Мирсаново </vt:lpstr>
      <vt:lpstr>Слайд 5</vt:lpstr>
      <vt:lpstr>Сын казака Савелия Мирсанова – Георгий( Егор) – 1887года рождения</vt:lpstr>
      <vt:lpstr>Казаки Нерчинского полка – 1914год.Среди них казак Георгий ( Егор) Мирсанов</vt:lpstr>
      <vt:lpstr>Сын Егора Савельевича – Николай 1914г.р</vt:lpstr>
      <vt:lpstr>Продолжение рода…</vt:lpstr>
      <vt:lpstr>МОУ «Мирсановская основная общеобразовательная  казачья школа»</vt:lpstr>
      <vt:lpstr>Слайд 11</vt:lpstr>
      <vt:lpstr>Атаман ЗКВ- Богданов А.В.</vt:lpstr>
      <vt:lpstr>На верность Родине!</vt:lpstr>
      <vt:lpstr>Слайд 14</vt:lpstr>
      <vt:lpstr>Крестный ход в честь императора</vt:lpstr>
      <vt:lpstr>Дорога к дому</vt:lpstr>
      <vt:lpstr>Заезжий двор. Установка памятной мраморной плиты</vt:lpstr>
      <vt:lpstr>Икона в дар школьному музею</vt:lpstr>
      <vt:lpstr>17 июля День памяти Царственных стратосперцев</vt:lpstr>
      <vt:lpstr>Ход на место постановки креста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Natalia</dc:creator>
  <cp:lastModifiedBy>Ирина</cp:lastModifiedBy>
  <cp:revision>65</cp:revision>
  <dcterms:created xsi:type="dcterms:W3CDTF">2016-04-24T07:58:07Z</dcterms:created>
  <dcterms:modified xsi:type="dcterms:W3CDTF">2022-02-25T02:16:04Z</dcterms:modified>
</cp:coreProperties>
</file>