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66EBFF-EC8F-F149-9988-56A95EF30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3910CE-A425-4D4F-BBAF-7C25BD308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AC9EE7-99C7-D246-A185-08EBFCAB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0CC37C-3626-114E-BCEB-B60C1C49C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AAEB99-1913-7941-BFF0-FC8F28B0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8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6C24F-7997-4443-B70D-DC1D92D3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49253A-B222-9F46-A36A-54811487C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D06825-1C2C-CD44-8627-38B56B041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CB8D41-311D-C041-A01C-0AB39F69E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DDBA46-88E7-CF4D-BB49-2073EA7F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9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4DB2EE-7DC4-A946-9D2C-130DCF2AA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A332F4-D7FD-0048-94F0-21D262B76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575FC-ED6F-3B4D-82AC-AA14436B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5A6DF0-715D-AC46-971D-8A8C98EB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2C2155-5BC2-8842-AB76-FE9A2239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6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3975B-5DB4-CB49-9137-D40BCDB5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CC66EB-3273-6642-8D14-B6313103C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ECBDEE-8A3C-D346-89A3-EE6D778D4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79756-FC55-6D48-BDAC-0046D7BE6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B1ABAC-5D18-9142-BBCD-A5A78A6E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84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441B1-DD69-C941-B877-F9020FE9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514693-8B31-324E-8508-018ED638D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2D1052-9A9F-2546-8E43-A9C08FB3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2DD1F8-BF20-EE4A-AC47-06191878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CACD0-38D4-2B4D-BAF6-A9C73034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5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E30EE-7761-9748-9312-7B43EAFC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1207B4-60A8-4043-96A1-8B7516238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FF4424-2E97-9648-8AD2-B18770A01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FF90E0-9B5B-1145-8BF1-112A364A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4455BF-E036-C048-B318-6EDE87ED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004BB6-0C4A-F748-8718-78952501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26528-C84E-DA44-8090-C2ED76D18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D40B63-1B7F-8A4F-80E2-1FE674B88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A6FEAA-FE9E-014D-9BC9-A661F1EDF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2D0F57-F00A-EB40-827C-180B34129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46E82F-9C83-EA4B-911D-3D960196F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E1B30A-C77A-7645-BE23-7F55C59F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916632-FD3F-6344-BBDA-A530481F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9E2DF82-1FFD-2E45-B834-40F3673DD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75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8B753-5B48-CA42-AB4A-B22DC226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1B9AEC-5782-2348-BCAF-63314E11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67EB55-7EA5-2342-808A-CB6FC880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C2E98B-CFD7-B748-8955-60760872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0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03EE4F4-4810-FE41-8A0A-2AB160EB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779DC15-57B5-3D4A-A959-064310F8B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F5A95B-10B1-F54B-B154-AF348FB1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1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8C1CA-2146-1742-9BB5-E11C4AD1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4564A-4061-4F4D-8726-F9BD20503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A0CF56-595F-3B48-8FA3-F5FD9CCF2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E601B5-1B42-6E45-98AA-A357F183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8C9AAA-6CB1-9545-B442-21307E82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A27785-69C1-F945-9D43-43CF2EF8D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3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718C8-21A5-DC42-A3E7-0FFA482C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A136A37-0CC9-7948-B54B-08EE54E5F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564787-2AB6-4041-9342-BC5D489E5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04FB6C-E9F1-C545-B71D-A3993D76A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09BA14-1562-C844-AAD4-906C63527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6BAF31-6A44-DD42-885B-04B0F832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5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98F58-B068-B04F-B7C7-386B89EC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6BDC4-E366-BE43-97D5-34D3FC7F5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63CAD3-4208-AA4C-B1E6-A58C1B717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0D41-727C-B044-A77C-FE1A918C7607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16392-5737-C845-8CCE-AD442F816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D455D9-6157-2A4B-AE22-2876EC249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22F1-6C8F-6C43-8ED8-D5681A06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ideo.ru/obzor-ps-vr?reff=review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04A93C3-197F-754C-8917-27372A14D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3642"/>
          </a:xfrm>
          <a:prstGeom prst="rect">
            <a:avLst/>
          </a:prstGeom>
        </p:spPr>
      </p:pic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BB63986D-4B20-2E47-8D3D-46994A08D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6263" y="5311880"/>
            <a:ext cx="4282513" cy="1040114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Выполнил: Яковлев Е.Н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5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F418730-5429-504F-B1B7-A90DD57AA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3" y="0"/>
            <a:ext cx="12170227" cy="6858000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ECD034C6-CDE7-E74E-BBCE-597A7EF8F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Виртуальная реальность стала недорогой и доступной. Пока она не настолько крута, чтобы полностью потеряться в ней, как герои фильма «Авалон», однако кто знает, что мы увидим в будущем. Попробовать новый тренд на вкус позволят доступные </a:t>
            </a:r>
            <a:r>
              <a:rPr lang="af-ZA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VR-</a:t>
            </a:r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очки для смартфонов, а если хочется максимального погружения – то стоит посмотреть в сторону </a:t>
            </a:r>
            <a:r>
              <a:rPr lang="af-ZA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PlayStation VR </a:t>
            </a:r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других продвинутых шлемов для игр.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81E88145-0BE6-7C49-98B1-96F9FF19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>
                <a:solidFill>
                  <a:srgbClr val="FF0000"/>
                </a:solidFill>
              </a:rPr>
              <a:t>Вывод</a:t>
            </a:r>
          </a:p>
        </p:txBody>
      </p:sp>
    </p:spTree>
    <p:extLst>
      <p:ext uri="{BB962C8B-B14F-4D97-AF65-F5344CB8AC3E}">
        <p14:creationId xmlns:p14="http://schemas.microsoft.com/office/powerpoint/2010/main" val="259843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00FDEEE-5A72-654C-87A4-E0C2235A6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C1F98AE-A3FC-E841-B30A-A3BB9D559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91416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EBE14E4D-AE08-2E4F-B66F-3FB7B7B35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373EF97A-8CFD-714E-881E-BF7B9DD43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77" y="377087"/>
            <a:ext cx="10515600" cy="1325563"/>
          </a:xfrm>
        </p:spPr>
        <p:txBody>
          <a:bodyPr/>
          <a:lstStyle/>
          <a:p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Что это такое?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3504E4A6-5A4B-5E4F-97CD-BAEC3F643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310"/>
            <a:ext cx="10515600" cy="3975895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Ещё в 60-х годах прошлого века прогрессивные умы задавались вопросом, как с помощью технических средств создать альтернативную реальность, которая бы полностью поглощала человека, реагировала на его действия и существовала по своим законам. Достичь этой цели, в сущности, не так трудно – достаточно предложить органам чувств подходящий материал: новые образы, новые звуки, новые запахи, чтобы человек ощутил себя в другом мире. С тех пор была создана туча устройств погружения – от мультисенсорного симулятора «</a:t>
            </a:r>
            <a:r>
              <a:rPr lang="ru-RU" b="1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Сенсорама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» до шлема виртуальной реальности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Forte VFX1.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Однако массовое и недорогое техническое воплощение идея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VR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получила совсем недавно.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2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61ED80E-847F-F34F-9A64-2ABDA66A0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691"/>
            <a:ext cx="12192002" cy="6855308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398E5B-3AF8-864B-AEE5-9C4B9D836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Чем </a:t>
            </a:r>
            <a:r>
              <a:rPr lang="af-ZA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VR </a:t>
            </a:r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отличается от дополненной реальности?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AD1AF9A-1E6F-884B-9E4E-E46552A66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3121"/>
            <a:ext cx="5753040" cy="4123841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Помимо виртуальной реальности, есть ещё и дополненная –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AR (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от англ.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Augmented reality).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Разница в том, что в первом случае мы имеем дело с искусственно созданным миром, а во втором – с реальным, в который включены отдельные виртуальные объекты. Например, наделавшая немало шума игра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Pokemon GO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как раз и есть пример удачного воплощения технологий дополненной реальности.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1">
            <a:extLst>
              <a:ext uri="{FF2B5EF4-FFF2-40B4-BE49-F238E27FC236}">
                <a16:creationId xmlns:a16="http://schemas.microsoft.com/office/drawing/2014/main" id="{0F44E49D-4B64-8047-9C59-D7D50863A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53" y="1947612"/>
            <a:ext cx="4738257" cy="412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4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4B503258-D42B-5543-A21A-86E231F49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4"/>
            <a:ext cx="12192000" cy="685739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D9C30F7-D36A-0D44-82EE-A28786CC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Какие бывают устройства?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B5010A35-C860-534B-9C20-E3608B82D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В 2014 году компания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Google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пошла на эксперимент и предложила рынку картонные очки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Google Cardboard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 парой линз, резинкой и липучками. Аксессуар представляет собой держатель для смартфона, на экран которого выводится специальный контент – игры, мультфильмы, сферическое 360-градусное видео. Причём для каждого глаза смартфон показывает отдельную картинку, за счёт чего изображение получает глубину и создаётся эффект присутствия. Поворачивая голову, вы можете ориентироваться в виртуальном пространстве.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Google Cardboard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стали невероятно популярными, положив начало целому семейству недорогих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VR-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аксессуаров – 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очкам </a:t>
            </a:r>
            <a:r>
              <a:rPr lang="ru-RU" b="1" i="0" dirty="0" err="1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вертуальной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реальности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для смартфонов. Именно этому рынку решила посвятить себя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Samsung,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выпустив очки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 Gear VR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проектируя свои смартфоны с оглядкой на виртуальную реальность.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95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31B7937D-641E-8547-ADCC-1BB54AC7E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40766D8-8EA8-3F4E-BB05-A573924A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Какие бывают устройства?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91A5F0-A5A2-D04C-8710-DA7FE76691A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Для тех же, кто хочет получить абсолютно </a:t>
            </a:r>
            <a:r>
              <a:rPr lang="ru-RU" b="1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топовое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решение, существуют более продвинутые устройства погружения, такие как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Oculus Rift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HTC Vive.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Эти шлемы имеют собственные дисплеи и подключаются к </a:t>
            </a:r>
            <a:r>
              <a:rPr lang="ru-RU" b="1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ультрамощным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компьютерам, которые способны обеспечить изображение разрешением до 2 160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x 1 200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 постоянной частотой смены кадров 90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FPS.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Это даёт совершенно новые ощущения от игры! Также свой девайс предложила компания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Sony.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Шлем виртуальной реальности </a:t>
            </a:r>
            <a:r>
              <a:rPr lang="af-ZA" b="1" i="0" u="sng" dirty="0">
                <a:solidFill>
                  <a:schemeClr val="bg1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PlayStation VR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работает в паре с игровой консолью </a:t>
            </a:r>
            <a:r>
              <a:rPr lang="af-ZA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PlayStation 4 </a:t>
            </a:r>
            <a:r>
              <a:rPr lang="ru-RU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является оптимальным решением для тех, у кого уже есть приставка.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2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56B3E83-7135-074F-A355-338103FE5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91"/>
            <a:ext cx="12192000" cy="6882580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B304D12-8715-934E-9A9B-7015E28B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Где ещё используют </a:t>
            </a:r>
            <a:r>
              <a:rPr lang="af-ZA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VR?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B655088-7BBD-8049-8239-F84D22968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У большинства людей виртуальная реальность ассоциируется с играми. Производители же и разработчики говорят о виртуальных путешествиях, экскурсиях и прочих полезных занятиях. Между тем, многие ведущие компании уже разобрались, что делать с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VR-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технологиями, и успешно используют их для продвижения бизнеса.</a:t>
            </a:r>
          </a:p>
          <a:p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Сеть гостиниц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Marriott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представила 4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D-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кабины виртуальной реальности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The Teleporter,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зайдя в которые, вы отправляетесь в ознакомительный тур по одному из городов. Примечательно, что в кабине имитируются климатические условия выбранного города вплоть до запахов и уровня влажности.</a:t>
            </a:r>
          </a:p>
          <a:p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Lexus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предлагает поучаствовать в гонках на </a:t>
            </a:r>
            <a:r>
              <a:rPr lang="ru-RU" sz="1600" b="1" i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спорткаре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Lexus RC F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по гоночной трассе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Ascari.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Чтобы «прохватить» на люксовой тачке, вам достаточно картонных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Google Cardboard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Android-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смартфона.</a:t>
            </a:r>
          </a:p>
          <a:p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решила помочь людям преодолеть страхи с помощью виртуальной реальности и запустила программу «Я не боюсь». Участники программы прошли курс с использованием очков виртуальной реальности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 Gear VR,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чтобы проверить, помогает ли моделирование стрессовых ситуаций в виртуальной реальности научиться справляться с ними в реальной жизни и избавляться от фобий.</a:t>
            </a:r>
          </a:p>
          <a:p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Сеть ресторанов быстрого питания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McDonald's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не стала вкладываться в создание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VR-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контента и дорогих продуктов, а просто придумала новую упаковку для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Happy Meal. </a:t>
            </a:r>
            <a:r>
              <a:rPr lang="ru-RU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Когда картошка съедена, а коктейль выпит, из упаковки можно собрать очки виртуальной реальности наподобие </a:t>
            </a:r>
            <a:r>
              <a:rPr lang="af-ZA" sz="16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Google Cardboard.</a:t>
            </a:r>
          </a:p>
        </p:txBody>
      </p:sp>
    </p:spTree>
    <p:extLst>
      <p:ext uri="{BB962C8B-B14F-4D97-AF65-F5344CB8AC3E}">
        <p14:creationId xmlns:p14="http://schemas.microsoft.com/office/powerpoint/2010/main" val="244232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2406979-2EB0-1B49-A40C-94B1FA98E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0B70F40-E5B3-3E4B-BB84-69610C32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Homido HVR-01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87A54E-275E-9D46-8119-708CC5236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3495" cy="4351338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Очки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Homido HVR-01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совместимы со смартфонами на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Android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iOS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 экраном диагональю от 4 до 6 дюймов и обеспечивают 100-градусный угол обзора. Оптику можно настроить, если у вас близорукость или дальнозоркость. Расстояние между линзами также регулируется, что важно для комфортного использования. Очки работают в паре с приложением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Homido Center,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в котором вы найдёте более 1 000 игр, приложений, сферических видеороликов и 3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D-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фильмов.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761F9BBE-E725-114D-AD63-6C7DAACFC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0" y="1865307"/>
            <a:ext cx="4995496" cy="311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9199CD3-07BA-4749-8854-57089B285E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3" y="0"/>
            <a:ext cx="12170227" cy="68580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D827054-E159-F74E-8E5D-05CDF4FA5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Fibrum Pro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9717BB-6746-934F-BE2D-D8AE5CE7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Очки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Fibrum Pro –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детище российской компании. Этот гаджет совместим аж с тремя типами смартфонов: на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Android, iOS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Windows Phone.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Поддерживаются модели с экраном диагональю от 4 до 5,5 дюйма, но главное в другом. Под брендом </a:t>
            </a:r>
            <a:r>
              <a:rPr lang="af-ZA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Fibrum </a:t>
            </a:r>
            <a:r>
              <a:rPr lang="ru-RU" sz="24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скрывается целая команда разработчиков, которые создают уникальные приложения именно для этих очков, так что контент активно пополняется.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3C5AD14C-7C37-984F-953A-79F2067DF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85" y="1825625"/>
            <a:ext cx="5257799" cy="433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9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F0BC57CF-1E42-CE4E-89A5-48E63B30C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C21613DA-1D9D-6C45-AF4E-328C5E8A5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f-ZA" b="1" i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 Gear VR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953FE2F5-EB5A-7041-8347-55B8807EC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669304" cy="4351338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 Gear VR –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самые продвинутые очки виртуальной реальности, которые можно использовать только с флагманскими смартфонами </a:t>
            </a: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Samsung.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Это уже не просто «держатель» для смартфона, а техническое устройство. Здесь есть вентилятор, который не даёт линзам запотевать, и сенсорная панель для навигации по меню. Поскольку </a:t>
            </a: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Samsung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сотрудничает с компанией </a:t>
            </a: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Oculus,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контент для </a:t>
            </a: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Gear VR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нужно загружать из </a:t>
            </a: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Oculus Store.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Кроме того, есть виртуальный кинотеатр </a:t>
            </a: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Oculus Cinema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и официальное приложение </a:t>
            </a:r>
            <a:r>
              <a:rPr lang="af-ZA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Oculus 360 Videos, </a:t>
            </a:r>
            <a:r>
              <a:rPr lang="ru-RU" sz="2000" b="1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в котором вы найдёте кучу сферических видеороликов.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1">
            <a:extLst>
              <a:ext uri="{FF2B5EF4-FFF2-40B4-BE49-F238E27FC236}">
                <a16:creationId xmlns:a16="http://schemas.microsoft.com/office/drawing/2014/main" id="{E062F82B-FA7F-9D4D-88CE-D41F3DD61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505" y="1825625"/>
            <a:ext cx="484629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0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860</Words>
  <Application>Microsoft Office PowerPoint</Application>
  <PresentationFormat>Широкоэкранный</PresentationFormat>
  <Paragraphs>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Тема Office</vt:lpstr>
      <vt:lpstr>Презентация PowerPoint</vt:lpstr>
      <vt:lpstr>Что это такое?</vt:lpstr>
      <vt:lpstr>Чем VR отличается от дополненной реальности?</vt:lpstr>
      <vt:lpstr>Какие бывают устройства?</vt:lpstr>
      <vt:lpstr>Какие бывают устройства?</vt:lpstr>
      <vt:lpstr>Где ещё используют VR?</vt:lpstr>
      <vt:lpstr>Homido HVR-01</vt:lpstr>
      <vt:lpstr>Fibrum Pro</vt:lpstr>
      <vt:lpstr>Samsung Gear VR</vt:lpstr>
      <vt:lpstr>Вывод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 Яковлев</dc:creator>
  <cp:lastModifiedBy>Админ2</cp:lastModifiedBy>
  <cp:revision>8</cp:revision>
  <dcterms:created xsi:type="dcterms:W3CDTF">2021-03-03T13:31:12Z</dcterms:created>
  <dcterms:modified xsi:type="dcterms:W3CDTF">2021-03-09T06:41:13Z</dcterms:modified>
</cp:coreProperties>
</file>