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481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481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es.google.com/view/putevoditel-po-izobreteniyam/&#1075;&#1083;&#1072;&#1074;&#1085;&#1072;&#1103;" TargetMode="External"/><Relationship Id="rId2" Type="http://schemas.openxmlformats.org/officeDocument/2006/relationships/hyperlink" Target="http://djreminiseofficial.com/data/578fad37d3b38.jp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5" Type="http://schemas.openxmlformats.org/officeDocument/2006/relationships/hyperlink" Target="https://www.kunstkamera.ru/" TargetMode="External"/><Relationship Id="rId4" Type="http://schemas.openxmlformats.org/officeDocument/2006/relationships/hyperlink" Target="https://nsportal.ru/a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38199" y="201700"/>
            <a:ext cx="4708161" cy="2387600"/>
          </a:xfrm>
        </p:spPr>
        <p:txBody>
          <a:bodyPr>
            <a:normAutofit/>
          </a:bodyPr>
          <a:lstStyle/>
          <a:p>
            <a:r>
              <a:rPr lang="ru-RU" sz="4000" dirty="0"/>
              <a:t>Путешествие </a:t>
            </a:r>
            <a:r>
              <a:rPr lang="ru-RU" sz="4000" dirty="0" smtClean="0"/>
              <a:t>по стране наука</a:t>
            </a:r>
            <a:endParaRPr lang="ru-RU" sz="40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01249" y="2589301"/>
            <a:ext cx="4945111" cy="42687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изучает мир.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 — море и Памир.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Планеты, звезды — Астроном.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 созвездьях знает он.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математик увлечен,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теоремы помнит он.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 знает старину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нашу древнюю страну.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Ученым я хотел бы стать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 нового узнать!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Шорыгина Татьяна Андреевна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2910" y="791569"/>
            <a:ext cx="4835046" cy="399337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0"/>
                <a:gd name="adj2" fmla="val 850"/>
              </a:avLst>
            </a:prstTxWarp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Наука </a:t>
            </a:r>
            <a:r>
              <a:rPr lang="ru-RU" dirty="0"/>
              <a:t>– это система знаний о природе, обществе и человеке. </a:t>
            </a:r>
          </a:p>
          <a:p>
            <a:r>
              <a:rPr lang="ru-RU" dirty="0" smtClean="0"/>
              <a:t>      Благодаря </a:t>
            </a:r>
            <a:r>
              <a:rPr lang="ru-RU" dirty="0"/>
              <a:t>науке, человек способен лучше понимать мир, в котором живет. Может объяснить сложные, порой загадочные явления, происходящие в окружающем нас мире. Наука делает нашу жизнь комфортнее, интереснее и проще. Наука на месте не стоит. Она все время движется вперед.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072497" cy="104592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Васи́лий</a:t>
            </a:r>
            <a:r>
              <a:rPr lang="ru-RU" dirty="0"/>
              <a:t> </a:t>
            </a:r>
            <a:r>
              <a:rPr lang="ru-RU" dirty="0" err="1"/>
              <a:t>Влади́мирович</a:t>
            </a:r>
            <a:r>
              <a:rPr lang="ru-RU" dirty="0"/>
              <a:t> </a:t>
            </a:r>
            <a:r>
              <a:rPr lang="ru-RU" dirty="0" err="1"/>
              <a:t>Петро́в</a:t>
            </a:r>
            <a:r>
              <a:rPr lang="ru-RU" dirty="0"/>
              <a:t> </a:t>
            </a:r>
            <a:br>
              <a:rPr lang="ru-RU" dirty="0"/>
            </a:br>
            <a:r>
              <a:rPr lang="ru-RU" sz="2200" dirty="0"/>
              <a:t>(1761 —1834)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4" b="11644"/>
          <a:stretch>
            <a:fillRect/>
          </a:stretch>
        </p:blipFill>
        <p:spPr>
          <a:xfrm>
            <a:off x="1102836" y="1503123"/>
            <a:ext cx="2968124" cy="3048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57" y="4226205"/>
            <a:ext cx="2386239" cy="2068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413326" y="457201"/>
            <a:ext cx="4722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физик-экспериментатор, электротехник-самоучка, академик Петербургской академии наук (с 1809 года; член-корреспондент с 1802 года). Основоположник отечественной электротехники.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Одним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выдающихся успехов ученого стало открытие в 1802 году явления электрической дуги и доказательство возможности её практического применения для целей плавки, сварки металлов, восстановления их из руд и освещения.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8337" y="5661613"/>
            <a:ext cx="2353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дуга</a:t>
            </a:r>
          </a:p>
        </p:txBody>
      </p:sp>
    </p:spTree>
    <p:extLst>
      <p:ext uri="{BB962C8B-B14F-4D97-AF65-F5344CB8AC3E}">
        <p14:creationId xmlns:p14="http://schemas.microsoft.com/office/powerpoint/2010/main" val="219916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06" y="457200"/>
            <a:ext cx="5398718" cy="2887250"/>
          </a:xfrm>
        </p:spPr>
        <p:txBody>
          <a:bodyPr>
            <a:normAutofit/>
          </a:bodyPr>
          <a:lstStyle/>
          <a:p>
            <a:r>
              <a:rPr lang="ru-RU" dirty="0" err="1"/>
              <a:t>Ефи́м</a:t>
            </a:r>
            <a:r>
              <a:rPr lang="ru-RU" dirty="0"/>
              <a:t> </a:t>
            </a:r>
            <a:r>
              <a:rPr lang="ru-RU" dirty="0" err="1"/>
              <a:t>Алексе́евич</a:t>
            </a:r>
            <a:r>
              <a:rPr lang="ru-RU" dirty="0"/>
              <a:t> </a:t>
            </a:r>
            <a:r>
              <a:rPr lang="ru-RU" dirty="0" err="1"/>
              <a:t>Черепа́нов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 (1774—1842)  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> </a:t>
            </a:r>
            <a:r>
              <a:rPr lang="ru-RU" dirty="0" err="1"/>
              <a:t>Миро́н</a:t>
            </a:r>
            <a:r>
              <a:rPr lang="ru-RU" dirty="0"/>
              <a:t> </a:t>
            </a:r>
            <a:r>
              <a:rPr lang="ru-RU" dirty="0" err="1"/>
              <a:t>Ефи́мович</a:t>
            </a:r>
            <a:r>
              <a:rPr lang="ru-RU" dirty="0"/>
              <a:t> </a:t>
            </a:r>
            <a:r>
              <a:rPr lang="ru-RU" dirty="0" err="1"/>
              <a:t>Черепа́нов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(1803—1849)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5" b="11095"/>
          <a:stretch>
            <a:fillRect/>
          </a:stretch>
        </p:blipFill>
        <p:spPr>
          <a:xfrm>
            <a:off x="999002" y="3344450"/>
            <a:ext cx="2242730" cy="2303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65" y="3670125"/>
            <a:ext cx="1932926" cy="2535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221261" y="350728"/>
            <a:ext cx="5089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Русские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инженеры-изобретатели. Известны тем, что построили первый российский паровоз. Были родом из крепостных рабочих Демидовых — знаменитой династии владельцев уральских заводов. Черепановы значительно улучшили механизмы, использовавшиеся в металлургии, добыче золота, железа и меди, а также лесопилки и мукомольные мельницы.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33" y="4360101"/>
            <a:ext cx="2461364" cy="1846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832963" y="6206124"/>
            <a:ext cx="7778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 Черепановых, Государственный Политехнический музей (Москва</a:t>
            </a:r>
            <a:r>
              <a:rPr lang="ru-RU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57680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22809" cy="120876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Алекса́ндр</a:t>
            </a:r>
            <a:r>
              <a:rPr lang="ru-RU" dirty="0"/>
              <a:t> </a:t>
            </a:r>
            <a:r>
              <a:rPr lang="ru-RU" dirty="0" err="1"/>
              <a:t>Алекса́ндрович</a:t>
            </a:r>
            <a:r>
              <a:rPr lang="ru-RU" dirty="0"/>
              <a:t> </a:t>
            </a:r>
            <a:r>
              <a:rPr lang="ru-RU" dirty="0" err="1"/>
              <a:t>Ле́тний</a:t>
            </a:r>
            <a:r>
              <a:rPr lang="ru-RU" dirty="0"/>
              <a:t>  </a:t>
            </a:r>
            <a:br>
              <a:rPr lang="ru-RU" dirty="0"/>
            </a:br>
            <a:r>
              <a:rPr lang="ru-RU" sz="2200" dirty="0"/>
              <a:t>(1848-1883)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4" y="1665962"/>
            <a:ext cx="2543175" cy="300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81" y="3980829"/>
            <a:ext cx="2626943" cy="2411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226783" y="576196"/>
            <a:ext cx="49714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Российский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инженер-химик. Деятельность Летнего как теоретическая, так и практическая тесно связана с развитием техники нефтяной промышленности.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1877 году запатентовал процесс пиролиза нефтегазового сырья в целый ряд непредельных и ароматических углеводородов. В том же году он получил пятилетнюю привилегию на способ добывания антрацена и бензола из нефти и нефтяных остатков.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3019" y="5875099"/>
            <a:ext cx="1623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Пиролиз</a:t>
            </a:r>
          </a:p>
        </p:txBody>
      </p:sp>
    </p:spTree>
    <p:extLst>
      <p:ext uri="{BB962C8B-B14F-4D97-AF65-F5344CB8AC3E}">
        <p14:creationId xmlns:p14="http://schemas.microsoft.com/office/powerpoint/2010/main" val="3183916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60409" y="1365336"/>
            <a:ext cx="47501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djreminiseofficial.com/data/578fad37d3b38.jpg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hlinkClick r:id="rId3"/>
              </a:rPr>
              <a:t>https://www.sites.google.com/view/putevoditel-po-izobreteniyam/</a:t>
            </a:r>
            <a:r>
              <a:rPr lang="ru-RU" sz="2400" dirty="0" smtClean="0">
                <a:hlinkClick r:id="rId3"/>
              </a:rPr>
              <a:t>главная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nsportal.ru/ap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hlinkClick r:id="rId5"/>
              </a:rPr>
              <a:t>https://www.kunstkamera.ru</a:t>
            </a:r>
            <a:r>
              <a:rPr lang="en-US" sz="2400" dirty="0" smtClean="0">
                <a:hlinkClick r:id="rId5"/>
              </a:rPr>
              <a:t>/</a:t>
            </a:r>
            <a:endParaRPr lang="ru-RU" sz="2400" dirty="0" smtClean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1" y="1798004"/>
            <a:ext cx="4390446" cy="2458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ibl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09512" y="4847666"/>
            <a:ext cx="57842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 гр. 318 Бусел Никита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ГПОУ «Забайкальский техникум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технологий и сервиса»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 2021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84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251" y="2448839"/>
            <a:ext cx="3932237" cy="16002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Спасибо </a:t>
            </a:r>
            <a:br>
              <a:rPr lang="ru-RU" sz="4800" dirty="0" smtClean="0"/>
            </a:br>
            <a:r>
              <a:rPr lang="ru-RU" sz="4800" dirty="0" smtClean="0"/>
              <a:t>за </a:t>
            </a:r>
            <a:br>
              <a:rPr lang="ru-RU" sz="4800" dirty="0" smtClean="0"/>
            </a:br>
            <a:r>
              <a:rPr lang="ru-RU" sz="4800" dirty="0" smtClean="0"/>
              <a:t>внимание!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99" y="2109849"/>
            <a:ext cx="4353208" cy="2278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6438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209947" y="1750784"/>
            <a:ext cx="4181475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329819" y="635653"/>
            <a:ext cx="4697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Люди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занимаются наукой, называются учеными. Это такая профессия. Ведь выбор профессии - дело непростое и очень ответственное, выбирая её, человек выбирает дело на всю жизнь.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Ученый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Очень важная профессия, без нее люди не умели бы лечить, не знали бы, что такое космос и планеты, даже не знали бы, как называются растения. Если человека называют академиком, профессором, то он - ученый.</a:t>
            </a:r>
          </a:p>
        </p:txBody>
      </p:sp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679" y="686885"/>
            <a:ext cx="44550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хочется быть образованным, больше знать, больше уметь. Но путь к знаниям нелегок, он требует упорства, настойчивости. Но стоит помнить, что всякий труд бывает вознагражден.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29" y="3494762"/>
            <a:ext cx="3640644" cy="2729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368" y="1466589"/>
            <a:ext cx="4778549" cy="3606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58940" y="688931"/>
            <a:ext cx="4890507" cy="593733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dirty="0" smtClean="0"/>
              <a:t>   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2021 год объявлен Указом Президента РФ Годом науки и технологий. Указ вышел в конце декабря 2020 г. и, конечно, еще нет ни официального сайта, ни логотипа этого года. А работать надо, планы мероприятий к Году науки и технологий составлять надо.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Официально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науки и технологий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открылся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8 февраля - в День российской науки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255" y="1553227"/>
            <a:ext cx="4476652" cy="298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39788" y="501041"/>
            <a:ext cx="5157787" cy="5688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1724 года (28 января по старому стилю) Петр I подписал указ об образовании Российской академии наук, которая первоначально называлась Академией наук и художеств. В 1925 году она была переименована в Академию наук СССР, а в 1991 — в Российскую академию наук.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67397" y="501041"/>
            <a:ext cx="45177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1999 года указом президента РФ, «следуя историческим традициям и в ознаменование 275-летия со дня основания в России Академии наук» был учрежден День российской науки, который ежегодно празднуется 8 февраля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26" y="3548029"/>
            <a:ext cx="3881473" cy="2698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763" y="3708388"/>
            <a:ext cx="3804989" cy="2378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5" y="596200"/>
            <a:ext cx="4818345" cy="4126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638794" y="375782"/>
            <a:ext cx="4521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Первым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 академиком стал выходец из северных земель Михайло Васильевич Ломоносов. Он также учился в Европе. Вернувшись в Российскую Империю, он всеми силами занимался тем, чтобы как можно эффективней развивать отечественную науку. Именно Ломоносов один из первых перевел на русский язык книги по физике, арифметике, астрономии, химии, механике и философии. </a:t>
            </a:r>
          </a:p>
        </p:txBody>
      </p:sp>
    </p:spTree>
    <p:extLst>
      <p:ext uri="{BB962C8B-B14F-4D97-AF65-F5344CB8AC3E}">
        <p14:creationId xmlns:p14="http://schemas.microsoft.com/office/powerpoint/2010/main" val="904330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94" y="651353"/>
            <a:ext cx="4178852" cy="5715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450903" y="776614"/>
            <a:ext cx="47724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Ломоносов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первых перевел на русский язык книги по физике, арифметике, астрономии, химии, механике и философии. Ученики Ломоносова стали известными отечественными учеными основателями заводов и фабрик, некоторые из которых работают и по сей день. Появление Ломоносова как академика стало важным этапом в развитии Российской науки. </a:t>
            </a:r>
          </a:p>
        </p:txBody>
      </p:sp>
    </p:spTree>
    <p:extLst>
      <p:ext uri="{BB962C8B-B14F-4D97-AF65-F5344CB8AC3E}">
        <p14:creationId xmlns:p14="http://schemas.microsoft.com/office/powerpoint/2010/main" val="1330641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26" y="742167"/>
            <a:ext cx="3596640" cy="5151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65256" y="742167"/>
            <a:ext cx="4586651" cy="381158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Российская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как независимая ветвь мировой науки, расцвела к концу 18 века, заняв лидирующие позиции в мире. Потребовалось менее ста лет, чтобы Россия из средневекового государства превратилось в державу раннего индустриального периода.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22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4872080" cy="908137"/>
          </a:xfrm>
        </p:spPr>
        <p:txBody>
          <a:bodyPr/>
          <a:lstStyle/>
          <a:p>
            <a:r>
              <a:rPr lang="ru-RU" b="0" dirty="0">
                <a:solidFill>
                  <a:srgbClr val="212121"/>
                </a:solidFill>
                <a:latin typeface="Lato"/>
              </a:rPr>
              <a:t>Кулибин Иван Петрович</a:t>
            </a:r>
            <a:br>
              <a:rPr lang="ru-RU" b="0" dirty="0">
                <a:solidFill>
                  <a:srgbClr val="212121"/>
                </a:solidFill>
                <a:latin typeface="Lato"/>
              </a:rPr>
            </a:br>
            <a:r>
              <a:rPr lang="ru-RU" sz="2000" b="0" dirty="0">
                <a:solidFill>
                  <a:srgbClr val="212121"/>
                </a:solidFill>
                <a:latin typeface="Lato"/>
              </a:rPr>
              <a:t>(1735 — 1818)</a:t>
            </a:r>
            <a:endParaRPr lang="ru-RU" sz="20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 b="1368"/>
          <a:stretch>
            <a:fillRect/>
          </a:stretch>
        </p:blipFill>
        <p:spPr>
          <a:xfrm>
            <a:off x="957193" y="1365337"/>
            <a:ext cx="3486593" cy="3581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384099" y="588723"/>
            <a:ext cx="4826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и из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рхим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д».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тств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 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 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13" y="4496333"/>
            <a:ext cx="1463327" cy="1919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ibl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32340" y="5654731"/>
            <a:ext cx="2371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Кулибина И.П</a:t>
            </a:r>
          </a:p>
        </p:txBody>
      </p:sp>
    </p:spTree>
    <p:extLst>
      <p:ext uri="{BB962C8B-B14F-4D97-AF65-F5344CB8AC3E}">
        <p14:creationId xmlns:p14="http://schemas.microsoft.com/office/powerpoint/2010/main" val="2887769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146</TotalTime>
  <Words>968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Lato</vt:lpstr>
      <vt:lpstr>Times New Roman</vt:lpstr>
      <vt:lpstr>листание 8</vt:lpstr>
      <vt:lpstr>Путешествие по стране наука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Кулибин Иван Петрович (1735 — 1818)</vt:lpstr>
      <vt:lpstr>Васи́лий Влади́мирович Петро́в  (1761 —1834)</vt:lpstr>
      <vt:lpstr>Ефи́м Алексе́евич Черепа́нов  (1774—1842)     Миро́н Ефи́мович Черепа́нов (1803—1849) </vt:lpstr>
      <vt:lpstr>Алекса́ндр Алекса́ндрович Ле́тний   (1848-1883)</vt:lpstr>
      <vt:lpstr>Презентация PowerPoint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Ивановна</cp:lastModifiedBy>
  <cp:revision>16</cp:revision>
  <dcterms:created xsi:type="dcterms:W3CDTF">2016-11-15T09:14:47Z</dcterms:created>
  <dcterms:modified xsi:type="dcterms:W3CDTF">2021-02-17T04:51:36Z</dcterms:modified>
</cp:coreProperties>
</file>