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11" autoAdjust="0"/>
  </p:normalViewPr>
  <p:slideViewPr>
    <p:cSldViewPr>
      <p:cViewPr varScale="1">
        <p:scale>
          <a:sx n="86" d="100"/>
          <a:sy n="86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EF18-60FF-4FCA-9E2F-3A42A22A7C66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8424-FBFE-4927-8CAE-36B2859AC6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EF18-60FF-4FCA-9E2F-3A42A22A7C66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8424-FBFE-4927-8CAE-36B2859AC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EF18-60FF-4FCA-9E2F-3A42A22A7C66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8424-FBFE-4927-8CAE-36B2859AC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EF18-60FF-4FCA-9E2F-3A42A22A7C66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8424-FBFE-4927-8CAE-36B2859AC6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EF18-60FF-4FCA-9E2F-3A42A22A7C66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8424-FBFE-4927-8CAE-36B2859AC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EF18-60FF-4FCA-9E2F-3A42A22A7C66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8424-FBFE-4927-8CAE-36B2859AC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EF18-60FF-4FCA-9E2F-3A42A22A7C66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8424-FBFE-4927-8CAE-36B2859AC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EF18-60FF-4FCA-9E2F-3A42A22A7C66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8424-FBFE-4927-8CAE-36B2859AC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EF18-60FF-4FCA-9E2F-3A42A22A7C66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8424-FBFE-4927-8CAE-36B2859AC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EF18-60FF-4FCA-9E2F-3A42A22A7C66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8424-FBFE-4927-8CAE-36B2859AC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EF18-60FF-4FCA-9E2F-3A42A22A7C66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8424-FBFE-4927-8CAE-36B2859AC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0A6EF18-60FF-4FCA-9E2F-3A42A22A7C66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5178424-FBFE-4927-8CAE-36B2859AC63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717032"/>
            <a:ext cx="7056784" cy="69492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войны: истории тех, кто родился перед Великой Отечественной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48096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Моё детство - война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6377039"/>
            <a:ext cx="7772400" cy="4809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БогатырЁв.Е.А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2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дети блокадного ленинград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2" y="3427612"/>
            <a:ext cx="4400255" cy="2355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дети блокадного ленинград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79" y="1034249"/>
            <a:ext cx="4392487" cy="2376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2266" y="116632"/>
            <a:ext cx="5428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 Сталинграда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67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0545"/>
            <a:ext cx="9036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   Мы, дети, были очень хорошо информированы о ходе войны, о ходе боевых действий — о них мы узнавали из сводок новостей. Знали мы и о тяжелой обстановке под Сталинградом, а до этого — о московской битве.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  Сводку </a:t>
            </a:r>
            <a:r>
              <a:rPr lang="ru-RU" sz="1600" dirty="0" err="1" smtClean="0"/>
              <a:t>Совинформбюро</a:t>
            </a:r>
            <a:r>
              <a:rPr lang="ru-RU" sz="1600" dirty="0" smtClean="0"/>
              <a:t> слушали все: могли плохо знать математику, физику, отставать в литературе, но сводка была частью нашей жизни.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  С обсуждения успехов наших войск начинался каждый учебный день, говорили мы об этом и на переменах.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  Великая сила духа была не только у тех, кто воевал, кто был на фронте, кто был в тылу, но и у детей.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16" y="3877874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Когда началась эвакуация, половина школ была закрыта — там открылись госпитали.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   Учились мы в три смены, и каждый учащийся должен был посещать и помогать эвакуированным в госпитале.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   В</a:t>
            </a:r>
            <a:r>
              <a:rPr lang="ru-RU" sz="1600" b="1" dirty="0" smtClean="0"/>
              <a:t> </a:t>
            </a:r>
            <a:r>
              <a:rPr lang="ru-RU" sz="1600" dirty="0" smtClean="0"/>
              <a:t>школах создавались концертные бригады, которые выступали перед ранеными.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  Помню, как мы, второклассники, приходили в госпитали и как раненые солдаты нас по-доброму встречали. Тогда был уже страшный голод, и к бойцам мы приходили полуголодными.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 Они это понимали и часто угощали нас сахаром, давали нам хлеб. Такое запоминается на всю жизнь.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779" y="2276872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    Но когда с фронта привозили трофейную технику, каждый из нас стремился заполучить какой-нибудь поврежденный автомат — что-нибудь военное.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    Бывало, что все заканчивалось несчастным случаем, когда в руки детей попадали гранаты.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   Но все это были не игры, а что-то вроде самоподготовки.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   Не случайно же в последние годы войны были колоссальные конкурсы в военные училища — каждый мальчишка мечтал стать летчиком, быть военным считалось очень большой честью.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6470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&quot;дети воны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&quot;дети воный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&quot;дети воный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&quot;дети воный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&quot;дети воный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35887"/>
            <a:ext cx="4344824" cy="2494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0" y="1002547"/>
            <a:ext cx="4226981" cy="2536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60676" y="116632"/>
            <a:ext cx="3711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 Воины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50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Александр Константинович Дрючков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   Летом 1941-го мне было 15 лет.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 Наша семья жила в </a:t>
            </a:r>
            <a:r>
              <a:rPr lang="ru-RU" dirty="0" err="1" smtClean="0"/>
              <a:t>Башмаковском</a:t>
            </a:r>
            <a:r>
              <a:rPr lang="ru-RU" dirty="0" smtClean="0"/>
              <a:t> районе Пензенской области, в селе </a:t>
            </a:r>
            <a:r>
              <a:rPr lang="ru-RU" dirty="0" err="1" smtClean="0"/>
              <a:t>Кандиевка</a:t>
            </a:r>
            <a:r>
              <a:rPr lang="ru-RU" dirty="0" smtClean="0"/>
              <a:t> — именно там состоялось первое крестьянское восстание в 1861 году.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  Мой отец был призван на фронт в 1941 году, попал в знаменитую 354 дивизию — она освобождала деревню Крюково, под Москвой вместе с </a:t>
            </a:r>
            <a:r>
              <a:rPr lang="ru-RU" dirty="0" err="1" smtClean="0"/>
              <a:t>Панфиловской</a:t>
            </a:r>
            <a:r>
              <a:rPr lang="ru-RU" dirty="0" smtClean="0"/>
              <a:t> дивизией.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   Я остался в семье за старшего, у меня еще две сестры младшие были — Антонина и Лида, да и матери нужно было помогать. Коротали те дни по-всякому: помню был в трех километрах от нашего дома совхоз имени Тимирязева, и мы, мальчишки, ходили туда работать, продавали солому, заготавливали сено; что заставляли нас делать, то и делали.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 Непослушные мы были в то время.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  С одноклассниками мы часто говорили о войне: слышали, что война — это нехорошее дело, но что это такое, поняли только через несколько лет.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46" y="3933056"/>
            <a:ext cx="9108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   В военное время трудно было — и холод, и голод, но деревня есть деревня все-таки.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 У нас и молоко было, и сало, и картошка.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  Конечно, мы все это для фронта готовили, но остатки у нас оставались.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Тяжело было, конечно, тяжело. Но мы ведь советские люди — все перенесли.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10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6734" y="116632"/>
            <a:ext cx="7499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Дневник Тани Савичевой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9" t="63053" b="7387"/>
          <a:stretch/>
        </p:blipFill>
        <p:spPr bwMode="auto">
          <a:xfrm>
            <a:off x="3533382" y="3861048"/>
            <a:ext cx="5533155" cy="202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7" t="24688" r="442" b="41622"/>
          <a:stretch/>
        </p:blipFill>
        <p:spPr bwMode="auto">
          <a:xfrm>
            <a:off x="3533382" y="1467893"/>
            <a:ext cx="5533155" cy="231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t="25190" r="62850" b="8562"/>
          <a:stretch/>
        </p:blipFill>
        <p:spPr bwMode="auto">
          <a:xfrm>
            <a:off x="157896" y="1344959"/>
            <a:ext cx="3162220" cy="4543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72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431" y="0"/>
            <a:ext cx="91416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Меня назначили в разведку как радиста полка.</a:t>
            </a:r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В 18 лет я уже получил медаль «За отвагу», потом — орден Красной звезды, имею несколько благодарностей от товарища Сталина. 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 время войны мы с отцом встречались пять раз.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Когда война кончилась, первая мысль — узнать, жив ли он.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 Он обо мне, конечно, больше беспокоился — все-таки отец.</a:t>
            </a:r>
          </a:p>
          <a:p>
            <a:r>
              <a:rPr lang="ru-RU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 Да и он в основном в тыловых частях был, а я всегда на передовой. 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 войны мы вернулись оба. Я, как самый молодой, проводил своих до Германии, потом дивизию перевезли в Польшу.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Имею медали за освобождение Белоруссии и Польши.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Я был ранен, контужен, ходил в разведку, убивал немцев, брал «языков», под пулями лежал — совсем рядом со смертью. Рассказывать это до сих пор очень тяжело.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Война вроде бы уже забывается, но не забываются эти эпизоды.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Так что моя жизнь прошла и страшно, и интересно, и завидно, и опасно.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2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4555</TotalTime>
  <Words>64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Горизонт</vt:lpstr>
      <vt:lpstr>Моё детство - война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детство война</dc:title>
  <dc:creator>Пользователь</dc:creator>
  <cp:lastModifiedBy>Админ2</cp:lastModifiedBy>
  <cp:revision>9</cp:revision>
  <dcterms:created xsi:type="dcterms:W3CDTF">2020-02-28T00:58:32Z</dcterms:created>
  <dcterms:modified xsi:type="dcterms:W3CDTF">2020-03-07T02:44:14Z</dcterms:modified>
</cp:coreProperties>
</file>