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0510-852F-4285-BD88-D71E8B8AB65F}" type="datetimeFigureOut">
              <a:rPr lang="ru-RU" smtClean="0"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73C1-F82E-452F-9F81-430DE9A13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083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0510-852F-4285-BD88-D71E8B8AB65F}" type="datetimeFigureOut">
              <a:rPr lang="ru-RU" smtClean="0"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73C1-F82E-452F-9F81-430DE9A13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679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0510-852F-4285-BD88-D71E8B8AB65F}" type="datetimeFigureOut">
              <a:rPr lang="ru-RU" smtClean="0"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73C1-F82E-452F-9F81-430DE9A13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988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0510-852F-4285-BD88-D71E8B8AB65F}" type="datetimeFigureOut">
              <a:rPr lang="ru-RU" smtClean="0"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73C1-F82E-452F-9F81-430DE9A13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92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0510-852F-4285-BD88-D71E8B8AB65F}" type="datetimeFigureOut">
              <a:rPr lang="ru-RU" smtClean="0"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73C1-F82E-452F-9F81-430DE9A13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185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0510-852F-4285-BD88-D71E8B8AB65F}" type="datetimeFigureOut">
              <a:rPr lang="ru-RU" smtClean="0"/>
              <a:t>07.03.2020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73C1-F82E-452F-9F81-430DE9A13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184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0510-852F-4285-BD88-D71E8B8AB65F}" type="datetimeFigureOut">
              <a:rPr lang="ru-RU" smtClean="0"/>
              <a:t>07.03.2020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73C1-F82E-452F-9F81-430DE9A13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198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0510-852F-4285-BD88-D71E8B8AB65F}" type="datetimeFigureOut">
              <a:rPr lang="ru-RU" smtClean="0"/>
              <a:t>07.03.2020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73C1-F82E-452F-9F81-430DE9A13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99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0510-852F-4285-BD88-D71E8B8AB65F}" type="datetimeFigureOut">
              <a:rPr lang="ru-RU" smtClean="0"/>
              <a:t>07.03.2020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73C1-F82E-452F-9F81-430DE9A13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333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0510-852F-4285-BD88-D71E8B8AB65F}" type="datetimeFigureOut">
              <a:rPr lang="ru-RU" smtClean="0"/>
              <a:t>07.03.2020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73C1-F82E-452F-9F81-430DE9A13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684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0510-852F-4285-BD88-D71E8B8AB65F}" type="datetimeFigureOut">
              <a:rPr lang="ru-RU" smtClean="0"/>
              <a:t>07.03.2020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73C1-F82E-452F-9F81-430DE9A13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449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D0510-852F-4285-BD88-D71E8B8AB65F}" type="datetimeFigureOut">
              <a:rPr lang="ru-RU" smtClean="0"/>
              <a:t>07.03.2020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973C1-F82E-452F-9F81-430DE9A135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30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Lab2komp1\общая папка\213\Абрамов Игорь\19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96732"/>
            <a:ext cx="9144000" cy="2952328"/>
          </a:xfrm>
        </p:spPr>
        <p:txBody>
          <a:bodyPr>
            <a:normAutofit/>
          </a:bodyPr>
          <a:lstStyle/>
          <a:p>
            <a:pPr algn="r"/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Махт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Е.А.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Герой, живущие рядом!</a:t>
            </a:r>
          </a:p>
        </p:txBody>
      </p:sp>
    </p:spTree>
    <p:extLst>
      <p:ext uri="{BB962C8B-B14F-4D97-AF65-F5344CB8AC3E}">
        <p14:creationId xmlns:p14="http://schemas.microsoft.com/office/powerpoint/2010/main" val="2211775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Lab2komp1\общая папка\213\Абрамов Игорь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0"/>
            <a:ext cx="9158288" cy="6868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579296" cy="6336704"/>
          </a:xfrm>
        </p:spPr>
        <p:txBody>
          <a:bodyPr>
            <a:normAutofit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Именем Героя Советского Союза Забелина Григория Алексеевича названа одна из улиц в посёлке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Урульга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Забайкальского края.</a:t>
            </a:r>
          </a:p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 ноября 1984 года Забайкальским УВД на транспорте вручается переходящий приз «Лучшему командиру отделения ЛОВД на Забайкальской железной дороге» и премия имени Героя Советского Союза Г. А. Забелина.</a:t>
            </a:r>
          </a:p>
        </p:txBody>
      </p:sp>
    </p:spTree>
    <p:extLst>
      <p:ext uri="{BB962C8B-B14F-4D97-AF65-F5344CB8AC3E}">
        <p14:creationId xmlns:p14="http://schemas.microsoft.com/office/powerpoint/2010/main" val="2855312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Lab2komp1\общая папка\213\Абрамов Игорь\19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78464"/>
            <a:ext cx="7988424" cy="2376264"/>
          </a:xfrm>
        </p:spPr>
        <p:txBody>
          <a:bodyPr>
            <a:noAutofit/>
          </a:bodyPr>
          <a:lstStyle/>
          <a:p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Забелин </a:t>
            </a: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Григорий Алексеевич</a:t>
            </a:r>
            <a:b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96732"/>
            <a:ext cx="9144000" cy="2952328"/>
          </a:xfrm>
        </p:spPr>
        <p:txBody>
          <a:bodyPr>
            <a:normAutofit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(1912—1962) — советский военнослужащий. Участник Великой Отечественной войны. Герой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Советского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Союза (1945). Старшина</a:t>
            </a:r>
          </a:p>
        </p:txBody>
      </p:sp>
      <p:pic>
        <p:nvPicPr>
          <p:cNvPr id="1028" name="Picture 4" descr="\\Lab2komp1\общая папка\213\Абрамов Игорь\ZabelinGrigoriyAlexey_G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53"/>
            <a:ext cx="17145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464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Lab2komp1\общая папка\213\Абрамов Игорь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4318"/>
            <a:ext cx="9217023" cy="6853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192688"/>
          </a:xfrm>
        </p:spPr>
        <p:txBody>
          <a:bodyPr>
            <a:normAutofit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Григорий Алексеевич Забелин родился в 1912 году в селе 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Байцетуй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Читинского уезда Забайкальской области Российской империи (ныне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Шилкинского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района Забайкальского края Российской Федерации) в крестьянской семье. Окончил сельскую начальную школу, после чего помогал отцу по хозяйству. В 1935 году семья Забелиных вступила в только что созданный в селе 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колхоз«Страна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Советов», председателем которого Григорий Алексеевич стал незадолго до начала Великой Отечественной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войны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164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Lab2komp1\общая папка\213\Абрамов Игорь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18"/>
            <a:ext cx="9180511" cy="6853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192688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ряды Рабоче-крестьянской Красной Армии Г. А. Забелин был призван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Шилкинским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районным военкоматом 24 декабря 1941 года. На курсах молодого бойца освоил воинскую специальность пулемётчика. В боях с немецко-фашистскими захватчиками пулемётчик Забелин с февраля 1942 года на Западном фронте. Участник в Битвы за Москву. 20 марта 1942 года в бою под Сухиничами Григорий Алексеевич получил тяжёлое ранение. После продолжительного лечения в госпитале его направили на Сталинградский фронт в 5-ю истребительную бригаду и назначили командиром сапёрного отделения отдельного инженерно-минного батальона. В составе 4-й и 4-й танковой армий 5-я истребительная бригада участвовала в оборонительных боях Сталинградской битвы</a:t>
            </a:r>
          </a:p>
        </p:txBody>
      </p:sp>
    </p:spTree>
    <p:extLst>
      <p:ext uri="{BB962C8B-B14F-4D97-AF65-F5344CB8AC3E}">
        <p14:creationId xmlns:p14="http://schemas.microsoft.com/office/powerpoint/2010/main" val="3322989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Lab2komp1\общая папка\213\Абрамов Игорь\07-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579296" cy="6009531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ходе контрнаступления советских войск под Сталинградом бригада поддерживала наступление 21-й армии Донского фронта. Во время боёв за Сталинград сержант Г. А. Забелин активно участвовал в минной войне, производил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разграждение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инженерных заграждений противника, обеспечивал инженерное сопровождение артиллерии своей бригады, ликвидировал завалы, взрывал укреплённые пункты немцев. В Сталинградской битве Григорий Алексеевич получил большой опыт по руководству штурмовыми отрядами и организации их взаимодействия с другими родами войск.</a:t>
            </a:r>
          </a:p>
        </p:txBody>
      </p:sp>
    </p:spTree>
    <p:extLst>
      <p:ext uri="{BB962C8B-B14F-4D97-AF65-F5344CB8AC3E}">
        <p14:creationId xmlns:p14="http://schemas.microsoft.com/office/powerpoint/2010/main" val="1949516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Lab2komp1\общая папка\213\Абрамов Игорь\07-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784976" cy="6408712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октябре 1943 года в состав 51-й армии была включена недавно сформированная и укомплектованная преимущественно новобранцами 12-я штурмовая инженерно-сапёрная бригада. Опытный сапёр старший сержант Г. А. Забелин был переведён на должность командира отделения её 57-го отдельного штурмового инженерно-сапёрного батальона. Целью перевода было также усиление партийной организации батальона. Член ВКП(б) с 1941 года, Григорий Алексеевич был также назначен парторгом одной из рот. Со своими бойцами он участвовал в освобождении Мелитополя, затем отличился во время форсирования залива Сиваш в самом конце Мелитопольской операции. В исключительно суровых погодных условиях, находясь по пояс в холодной и сильно заиленной воде, он с отделением 3-9 ноября 1943 года самоотверженно работал на переправе, сделав 12 рейсов и перебросив на южный берег залива 9 артиллерийских орудий и 47 ящиков со снарядами. В апреле — мае 1944 года Григорий Алексеевич участвовал в освобождении Крыма от немецко-фашистских захватчиков.</a:t>
            </a:r>
          </a:p>
        </p:txBody>
      </p:sp>
    </p:spTree>
    <p:extLst>
      <p:ext uri="{BB962C8B-B14F-4D97-AF65-F5344CB8AC3E}">
        <p14:creationId xmlns:p14="http://schemas.microsoft.com/office/powerpoint/2010/main" val="1260067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\\Lab2komp1\общая папка\213\Абрамов Игорь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13" y="0"/>
            <a:ext cx="9172972" cy="6879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8435280" cy="6009531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После освобождения Крымского полуострова войсками 4-го Украинского фронта и Отдельной Приморской армии 12-я штурмовая инженерно-сапёрная бригада была переброшена на 3-й Украинский фронт. Перед началом Ясско-Кишинёвской операции отделению старшего сержанта Забелина было приказано произвести сплошное разминирование на участке предстоявшего наступления в районе населённого пункта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Фантына-Маскуй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Молдавской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СС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Р.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ночь с 12 на 13 августа 1944 года под обстрелом противника Григорий Алексеевич снял 56 противотанковых мин, личным примером вдохновив своих бойцов на выполнение боевой задачи. В ту же ночь старший сержант Забелин произвёл разминирование переднего края обороны немцев. Находясь в восьми метрах от немецких траншей, в полной темноте он извлёк 16 мин, проделав проход для своей пехоты и танков. В ходе Ясско-Кишинёвской операции 12-я штурмовая инженерно-сапёрная бригада обеспечивала инженерное сопровождение 189-го гвардейского стрелкового полка 61-й гвардейской стрелковой дивизии 37-й армии. Осенью 1944 года старший сержант Г. А. Забелин участвовал в освобождении Румынии и Болгарии.</a:t>
            </a:r>
          </a:p>
        </p:txBody>
      </p:sp>
    </p:spTree>
    <p:extLst>
      <p:ext uri="{BB962C8B-B14F-4D97-AF65-F5344CB8AC3E}">
        <p14:creationId xmlns:p14="http://schemas.microsoft.com/office/powerpoint/2010/main" val="1443378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\\Lab2komp1\общая папка\213\Абрамов Игорь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13" y="0"/>
            <a:ext cx="9172972" cy="6879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233" y="332656"/>
            <a:ext cx="8435280" cy="6009531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После войны старшина Г. А. Забелин демобилизовался. Вернувшись в родные места, он устроился на работу в транспортную милицию. Служил командиром отделения линейного отдела милиции на станции Чита-1 Забайкальской железной дороги. В мае 1954 года старшина милиции Забелин был направлен Коммунистической партией на укрепление сельского хозяйства области и был избран председателем колхоза им. В. П. Чкалова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Шилкинского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района Читинской области. Впоследствии также избирался депутатом Читинского центрального районного Совета.</a:t>
            </a:r>
          </a:p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Скончался Григорий Алексеевич 26 июня 1962 года. Похоронен в посёлке городского типа 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Урульга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Карымского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района Читинской области, где жил в последние годы.</a:t>
            </a:r>
          </a:p>
        </p:txBody>
      </p:sp>
    </p:spTree>
    <p:extLst>
      <p:ext uri="{BB962C8B-B14F-4D97-AF65-F5344CB8AC3E}">
        <p14:creationId xmlns:p14="http://schemas.microsoft.com/office/powerpoint/2010/main" val="392849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Lab2komp1\общая папка\213\Абрамов Игорь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0"/>
            <a:ext cx="9158288" cy="6868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579296" cy="633670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Награды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Медаль «Золотая Звезда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»(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28.04.1945);</a:t>
            </a:r>
          </a:p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орден Ленина (28.04.1945);</a:t>
            </a:r>
          </a:p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орден Красной Звезды (20.12.1943);</a:t>
            </a:r>
          </a:p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орден Славы 3 степени (20.09.1944).</a:t>
            </a:r>
          </a:p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Медали, в том числе:</a:t>
            </a:r>
          </a:p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медаль «За боевые заслуги»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(08.08.1943);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медаль «За оборону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Сталинграда»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;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медаль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«За победу над Германией в Великой Отечественной войне 1941—1945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гг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.»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;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медаль «За взятие Будапешта»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0775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110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Герой, живущие рядом!</vt:lpstr>
      <vt:lpstr>Забелин Григорий Алексеевич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Забелин Григорий Алексеевич</dc:title>
  <dc:creator>Пользователь</dc:creator>
  <cp:lastModifiedBy>Админ2</cp:lastModifiedBy>
  <cp:revision>5</cp:revision>
  <dcterms:created xsi:type="dcterms:W3CDTF">2020-02-28T03:14:46Z</dcterms:created>
  <dcterms:modified xsi:type="dcterms:W3CDTF">2020-03-07T02:40:44Z</dcterms:modified>
</cp:coreProperties>
</file>