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2" r:id="rId5"/>
    <p:sldMasterId id="2147483716" r:id="rId6"/>
  </p:sldMasterIdLst>
  <p:sldIdLst>
    <p:sldId id="256" r:id="rId7"/>
    <p:sldId id="257" r:id="rId8"/>
    <p:sldId id="258" r:id="rId9"/>
    <p:sldId id="277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72" r:id="rId19"/>
    <p:sldId id="273" r:id="rId20"/>
    <p:sldId id="274" r:id="rId21"/>
    <p:sldId id="275" r:id="rId22"/>
    <p:sldId id="267" r:id="rId23"/>
    <p:sldId id="278" r:id="rId24"/>
    <p:sldId id="279" r:id="rId25"/>
    <p:sldId id="276" r:id="rId26"/>
    <p:sldId id="268" r:id="rId27"/>
    <p:sldId id="26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A14D9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625E-CB4F-4C44-B168-4322C6BBEBA9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D22A-34B9-44C4-BCCF-7B5D465F6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625E-CB4F-4C44-B168-4322C6BBEBA9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D22A-34B9-44C4-BCCF-7B5D465F6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625E-CB4F-4C44-B168-4322C6BBEBA9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D22A-34B9-44C4-BCCF-7B5D465F6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8C295-ED59-49CB-8779-3FBA207110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0A4AE-BBA7-495F-987D-50353E9A69F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1588D-10AB-4E4E-B718-FF57FBAFC98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2EA60-9662-46A4-ABF2-E1C7E5BAA69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3FBAD-D257-4767-992C-B34CF7930AA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B7A45-4172-4F43-8072-BE219A5C680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3FE43-45D7-4F9F-9198-18B09BD679F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F85D8-9CAF-4303-B18E-47AA4459DE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625E-CB4F-4C44-B168-4322C6BBEBA9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D22A-34B9-44C4-BCCF-7B5D465F6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C74F5-EB7E-4A7A-8953-25887619F9F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ECDC4-D283-46D0-8530-25A6E5B8ED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14B8E-DE87-43E8-B0D2-3E750A8F65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C37ECB-F91E-4667-9596-584CA840779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4133054-FC52-4AA7-A0D6-49FE920BF6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8C295-ED59-49CB-8779-3FBA207110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0A4AE-BBA7-495F-987D-50353E9A69F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1588D-10AB-4E4E-B718-FF57FBAFC98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2EA60-9662-46A4-ABF2-E1C7E5BAA69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3FBAD-D257-4767-992C-B34CF7930AA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625E-CB4F-4C44-B168-4322C6BBEBA9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D22A-34B9-44C4-BCCF-7B5D465F6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B7A45-4172-4F43-8072-BE219A5C680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3FE43-45D7-4F9F-9198-18B09BD679F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F85D8-9CAF-4303-B18E-47AA4459DE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C74F5-EB7E-4A7A-8953-25887619F9F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ECDC4-D283-46D0-8530-25A6E5B8ED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14B8E-DE87-43E8-B0D2-3E750A8F65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C37ECB-F91E-4667-9596-584CA840779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4133054-FC52-4AA7-A0D6-49FE920BF6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8C295-ED59-49CB-8779-3FBA207110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0A4AE-BBA7-495F-987D-50353E9A69F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625E-CB4F-4C44-B168-4322C6BBEBA9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D22A-34B9-44C4-BCCF-7B5D465F6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1588D-10AB-4E4E-B718-FF57FBAFC98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2EA60-9662-46A4-ABF2-E1C7E5BAA69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3FBAD-D257-4767-992C-B34CF7930AA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B7A45-4172-4F43-8072-BE219A5C680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3FE43-45D7-4F9F-9198-18B09BD679F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F85D8-9CAF-4303-B18E-47AA4459DE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C74F5-EB7E-4A7A-8953-25887619F9F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ECDC4-D283-46D0-8530-25A6E5B8ED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14B8E-DE87-43E8-B0D2-3E750A8F65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C37ECB-F91E-4667-9596-584CA840779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625E-CB4F-4C44-B168-4322C6BBEBA9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D22A-34B9-44C4-BCCF-7B5D465F6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4133054-FC52-4AA7-A0D6-49FE920BF6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8C295-ED59-49CB-8779-3FBA207110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0A4AE-BBA7-495F-987D-50353E9A69F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1588D-10AB-4E4E-B718-FF57FBAFC98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2EA60-9662-46A4-ABF2-E1C7E5BAA69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3FBAD-D257-4767-992C-B34CF7930AA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B7A45-4172-4F43-8072-BE219A5C680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3FE43-45D7-4F9F-9198-18B09BD679F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F85D8-9CAF-4303-B18E-47AA4459DE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C74F5-EB7E-4A7A-8953-25887619F9F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625E-CB4F-4C44-B168-4322C6BBEBA9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D22A-34B9-44C4-BCCF-7B5D465F6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ECDC4-D283-46D0-8530-25A6E5B8ED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14B8E-DE87-43E8-B0D2-3E750A8F65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C37ECB-F91E-4667-9596-584CA840779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4133054-FC52-4AA7-A0D6-49FE920BF6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8C295-ED59-49CB-8779-3FBA207110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0A4AE-BBA7-495F-987D-50353E9A69F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1588D-10AB-4E4E-B718-FF57FBAFC98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2EA60-9662-46A4-ABF2-E1C7E5BAA69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3FBAD-D257-4767-992C-B34CF7930AA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B7A45-4172-4F43-8072-BE219A5C680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625E-CB4F-4C44-B168-4322C6BBEBA9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D22A-34B9-44C4-BCCF-7B5D465F6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3FE43-45D7-4F9F-9198-18B09BD679F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F85D8-9CAF-4303-B18E-47AA4459DE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C74F5-EB7E-4A7A-8953-25887619F9F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ECDC4-D283-46D0-8530-25A6E5B8ED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14B8E-DE87-43E8-B0D2-3E750A8F65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C37ECB-F91E-4667-9596-584CA840779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4133054-FC52-4AA7-A0D6-49FE920BF6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625E-CB4F-4C44-B168-4322C6BBEBA9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D22A-34B9-44C4-BCCF-7B5D465F6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625E-CB4F-4C44-B168-4322C6BBEBA9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D22A-34B9-44C4-BCCF-7B5D465F6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6625E-CB4F-4C44-B168-4322C6BBEBA9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8D22A-34B9-44C4-BCCF-7B5D465F6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FBBC75-29BE-47DC-86F6-ED568B1291A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FBBC75-29BE-47DC-86F6-ED568B1291A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FBBC75-29BE-47DC-86F6-ED568B1291A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FBBC75-29BE-47DC-86F6-ED568B1291A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FBBC75-29BE-47DC-86F6-ED568B1291A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DNS\Desktop\&#1087;&#1088;&#1080;&#1079;&#1077;&#1085;&#1090;&#1072;&#1094;&#1080;&#1080;\9925bd28798144c.mp3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Министерство сельского хозяйства РФ</a:t>
            </a:r>
            <a:br>
              <a:rPr lang="ru-RU" sz="2400" b="1" dirty="0" smtClean="0"/>
            </a:br>
            <a:r>
              <a:rPr lang="ru-RU" sz="2400" b="1" dirty="0" smtClean="0"/>
              <a:t>Колледж </a:t>
            </a:r>
            <a:r>
              <a:rPr lang="ru-RU" sz="2400" b="1" dirty="0" err="1" smtClean="0"/>
              <a:t>агробизнеса</a:t>
            </a:r>
            <a:r>
              <a:rPr lang="ru-RU" sz="2400" b="1" dirty="0" smtClean="0"/>
              <a:t> Забайкальского аграрного института-</a:t>
            </a:r>
            <a:br>
              <a:rPr lang="ru-RU" sz="2400" b="1" dirty="0" smtClean="0"/>
            </a:br>
            <a:r>
              <a:rPr lang="ru-RU" sz="2400" b="1" dirty="0" smtClean="0"/>
              <a:t>филиала ФГБОУ ВО Иркутский ГАУ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b="1" dirty="0" smtClean="0"/>
              <a:t>«Вечная память героям Великой Отечественной войны»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Выполнили: студентки 1 курса</a:t>
            </a:r>
            <a:br>
              <a:rPr lang="ru-RU" sz="2400" b="1" dirty="0" smtClean="0"/>
            </a:br>
            <a:r>
              <a:rPr lang="ru-RU" sz="2400" b="1" dirty="0" smtClean="0"/>
              <a:t>311 группы</a:t>
            </a:r>
            <a:br>
              <a:rPr lang="ru-RU" sz="2400" b="1" dirty="0" smtClean="0"/>
            </a:br>
            <a:r>
              <a:rPr lang="ru-RU" sz="2400" b="1" dirty="0" smtClean="0"/>
              <a:t>Окладникова Дарья</a:t>
            </a:r>
            <a:br>
              <a:rPr lang="ru-RU" sz="2400" b="1" dirty="0" smtClean="0"/>
            </a:br>
            <a:r>
              <a:rPr lang="ru-RU" sz="2400" b="1" dirty="0" err="1" smtClean="0"/>
              <a:t>Загряцкая</a:t>
            </a:r>
            <a:r>
              <a:rPr lang="ru-RU" sz="2400" b="1" dirty="0" smtClean="0"/>
              <a:t> Виктория</a:t>
            </a:r>
            <a:br>
              <a:rPr lang="ru-RU" sz="2400" b="1" dirty="0" smtClean="0"/>
            </a:br>
            <a:r>
              <a:rPr lang="ru-RU" sz="2400" b="1" dirty="0" err="1" smtClean="0"/>
              <a:t>Руководитель:Сиряева</a:t>
            </a:r>
            <a:r>
              <a:rPr lang="ru-RU" sz="2400" b="1" dirty="0" smtClean="0"/>
              <a:t> И.В.</a:t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9925bd28798144c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423920" y="6273552"/>
            <a:ext cx="720080" cy="5844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7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4932040" cy="56612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b="1" u="sng" dirty="0" smtClean="0"/>
              <a:t>Зоя Космодемьянская (1923–1941)</a:t>
            </a:r>
            <a:r>
              <a:rPr lang="ru-RU" dirty="0" smtClean="0"/>
              <a:t>, партизанка, член диверсионно-разведывательной группы штаба Западного фронта. Во время одной из таких диверсий Космодемьянская оказалась в плену. Ее долго пытали фашисты, но Зоя не сказала им ни слова, и девушку решили повесить. </a:t>
            </a:r>
            <a:endParaRPr lang="ru-RU" dirty="0"/>
          </a:p>
        </p:txBody>
      </p:sp>
      <p:pic>
        <p:nvPicPr>
          <p:cNvPr id="4" name="Рисунок 3" descr="zoya_wx10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0"/>
            <a:ext cx="4139952" cy="43651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5436096" cy="58772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u="sng" dirty="0" smtClean="0"/>
              <a:t>Александр Герман (1915–1943)</a:t>
            </a:r>
            <a:r>
              <a:rPr lang="ru-RU" u="sng" dirty="0" smtClean="0"/>
              <a:t> </a:t>
            </a:r>
          </a:p>
          <a:p>
            <a:pPr algn="ctr">
              <a:buNone/>
            </a:pPr>
            <a:r>
              <a:rPr lang="ru-RU" dirty="0" smtClean="0"/>
              <a:t>Командир 3-й Ленинградской партизанской бригады. На войне петроградец Александр Герман был разведчиком. Он командовал партизанским отрядом в тылу врага. Его бригаде удалось уничтожить тысячи фашистов и сотни единиц военной техники.</a:t>
            </a:r>
            <a:endParaRPr lang="ru-RU" dirty="0"/>
          </a:p>
        </p:txBody>
      </p:sp>
      <p:pic>
        <p:nvPicPr>
          <p:cNvPr id="4" name="Рисунок 3" descr="german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0"/>
            <a:ext cx="3563888" cy="39330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860032" cy="65973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sz="4400" b="1" u="sng" dirty="0" smtClean="0"/>
              <a:t>Алексей </a:t>
            </a:r>
            <a:r>
              <a:rPr lang="ru-RU" sz="4400" b="1" u="sng" dirty="0" err="1" smtClean="0"/>
              <a:t>Маресьев</a:t>
            </a:r>
            <a:r>
              <a:rPr lang="ru-RU" sz="4400" b="1" u="sng" dirty="0" smtClean="0"/>
              <a:t> (1916–2001), летчик</a:t>
            </a:r>
          </a:p>
          <a:p>
            <a:pPr algn="ctr">
              <a:buNone/>
            </a:pPr>
            <a:r>
              <a:rPr lang="ru-RU" dirty="0" smtClean="0"/>
              <a:t>    Во время Великой Отечественной самолет Маресьева был подбит фашистами, и летчик катапультировался. Раненный в обе ноги, он восемнадцать суток добирался до линии фронта. Ему удалось попасть в больницу, но врачам пришлось ампутировать бойцу обе ноги. Алексей </a:t>
            </a:r>
            <a:r>
              <a:rPr lang="ru-RU" dirty="0" err="1" smtClean="0"/>
              <a:t>Маресьев</a:t>
            </a:r>
            <a:r>
              <a:rPr lang="ru-RU" dirty="0" smtClean="0"/>
              <a:t> начал летать с протезами. На его счету 11 сбитых самолетов врага и более 80 боевых вылетов, большую часть из которых он совершил уже без ног.</a:t>
            </a:r>
          </a:p>
          <a:p>
            <a:pPr algn="ctr"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4" name="Picture 11" descr="D6rI8ImWkAEB0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4048" y="0"/>
            <a:ext cx="4139952" cy="350520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5076056" cy="63813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000" b="1" u="sng" dirty="0" smtClean="0">
                <a:solidFill>
                  <a:schemeClr val="tx1"/>
                </a:solidFill>
              </a:rPr>
              <a:t>Владислав </a:t>
            </a:r>
            <a:r>
              <a:rPr lang="ru-RU" sz="2000" b="1" u="sng" dirty="0" err="1" smtClean="0">
                <a:solidFill>
                  <a:schemeClr val="tx1"/>
                </a:solidFill>
              </a:rPr>
              <a:t>Хрустицкий</a:t>
            </a:r>
            <a:r>
              <a:rPr lang="ru-RU" sz="2000" b="1" u="sng" dirty="0" smtClean="0">
                <a:solidFill>
                  <a:schemeClr val="tx1"/>
                </a:solidFill>
              </a:rPr>
              <a:t> (1902–1944)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командир 30-й отдельной гвардейской танковой бригады Ленинградского фронта.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В 1942 году Владислав </a:t>
            </a:r>
            <a:r>
              <a:rPr lang="ru-RU" sz="2000" dirty="0" err="1" smtClean="0">
                <a:solidFill>
                  <a:schemeClr val="tx1"/>
                </a:solidFill>
              </a:rPr>
              <a:t>Хрустицкий</a:t>
            </a:r>
            <a:r>
              <a:rPr lang="ru-RU" sz="2000" dirty="0" smtClean="0">
                <a:solidFill>
                  <a:schemeClr val="tx1"/>
                </a:solidFill>
              </a:rPr>
              <a:t> стал командиром отдельной легкой танковой бригады, в составе которой участвовал в операции «Искра», положившей начало пути к победе над фашистами на </a:t>
            </a:r>
            <a:r>
              <a:rPr lang="ru-RU" sz="2000" dirty="0" err="1" smtClean="0">
                <a:solidFill>
                  <a:schemeClr val="tx1"/>
                </a:solidFill>
              </a:rPr>
              <a:t>Лениградском</a:t>
            </a:r>
            <a:r>
              <a:rPr lang="ru-RU" sz="2000" dirty="0" smtClean="0">
                <a:solidFill>
                  <a:schemeClr val="tx1"/>
                </a:solidFill>
              </a:rPr>
              <a:t> фронте. В 1944 году во время немецкой контратаки под Волосово бригада </a:t>
            </a:r>
            <a:r>
              <a:rPr lang="ru-RU" sz="2000" dirty="0" err="1" smtClean="0">
                <a:solidFill>
                  <a:schemeClr val="tx1"/>
                </a:solidFill>
              </a:rPr>
              <a:t>Хрустицкого</a:t>
            </a:r>
            <a:r>
              <a:rPr lang="ru-RU" sz="2000" dirty="0" smtClean="0">
                <a:solidFill>
                  <a:schemeClr val="tx1"/>
                </a:solidFill>
              </a:rPr>
              <a:t> попала в ловушку. Своим бойцам он передал по радио команду стоять насмерть, и первым пошел в атаку, в результате которой погиб, а Волосово было освобождено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104" name="Picture 8" descr="h-236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2080" y="0"/>
            <a:ext cx="3851920" cy="4294188"/>
          </a:xfrm>
          <a:noFill/>
          <a:ln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644008" cy="60212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000" b="1" u="sng" dirty="0">
                <a:solidFill>
                  <a:schemeClr val="tx1"/>
                </a:solidFill>
              </a:rPr>
              <a:t>Константин Заслонов (1909–1942</a:t>
            </a:r>
            <a:r>
              <a:rPr lang="ru-RU" sz="2000" b="1" u="sng" dirty="0" smtClean="0">
                <a:solidFill>
                  <a:schemeClr val="tx1"/>
                </a:solidFill>
              </a:rPr>
              <a:t>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командир </a:t>
            </a:r>
            <a:r>
              <a:rPr lang="ru-RU" sz="2000" dirty="0">
                <a:solidFill>
                  <a:schemeClr val="tx1"/>
                </a:solidFill>
              </a:rPr>
              <a:t>партизанского отряда и бригады. До войны Константин работал на железной дороге. Этот опыт пригодился ему осенью 1941 года под Москвой. Он был заброшен в тыл врага и придумал «угольные мины» — </a:t>
            </a:r>
            <a:r>
              <a:rPr lang="ru-RU" sz="2000" dirty="0" err="1">
                <a:solidFill>
                  <a:schemeClr val="tx1"/>
                </a:solidFill>
              </a:rPr>
              <a:t>мины</a:t>
            </a:r>
            <a:r>
              <a:rPr lang="ru-RU" sz="2000" dirty="0">
                <a:solidFill>
                  <a:schemeClr val="tx1"/>
                </a:solidFill>
              </a:rPr>
              <a:t>, замаскированные под уголь, также Заслонов агитировал местное население перейти на сторону партизан. За живого или мертвого партизана была объявлена награда. Узнав о том, что Константин Заслонов принимает местных в партизанский отряд, немцы переоделись в советскую форму и явились к нему. В ходе этого боя Заслонов погиб, а крестьяне спрятали его тело, не выдав его врагу. </a:t>
            </a:r>
          </a:p>
        </p:txBody>
      </p:sp>
      <p:pic>
        <p:nvPicPr>
          <p:cNvPr id="7175" name="Picture 7" descr="i (1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60032" y="0"/>
            <a:ext cx="4283968" cy="4267200"/>
          </a:xfrm>
          <a:noFill/>
          <a:ln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5292080" cy="58772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u="sng" dirty="0">
                <a:solidFill>
                  <a:schemeClr val="tx1"/>
                </a:solidFill>
              </a:rPr>
              <a:t>Андрей </a:t>
            </a:r>
            <a:r>
              <a:rPr lang="ru-RU" sz="2400" b="1" u="sng" dirty="0" err="1">
                <a:solidFill>
                  <a:schemeClr val="tx1"/>
                </a:solidFill>
              </a:rPr>
              <a:t>Корзун</a:t>
            </a:r>
            <a:r>
              <a:rPr lang="ru-RU" sz="2400" b="1" u="sng" dirty="0">
                <a:solidFill>
                  <a:schemeClr val="tx1"/>
                </a:solidFill>
              </a:rPr>
              <a:t> (1911–1943</a:t>
            </a:r>
            <a:r>
              <a:rPr lang="ru-RU" sz="2400" b="1" u="sng" dirty="0" smtClean="0">
                <a:solidFill>
                  <a:schemeClr val="tx1"/>
                </a:solidFill>
              </a:rPr>
              <a:t>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артиллерист </a:t>
            </a:r>
            <a:r>
              <a:rPr lang="ru-RU" sz="2400" dirty="0">
                <a:solidFill>
                  <a:schemeClr val="tx1"/>
                </a:solidFill>
              </a:rPr>
              <a:t>3-го контрбатарейного артиллерийского корпуса Ленинградского фронта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chemeClr val="tx1"/>
                </a:solidFill>
              </a:rPr>
              <a:t>С самого начала Великой Отечественной войны Андрей </a:t>
            </a:r>
            <a:r>
              <a:rPr lang="ru-RU" sz="2400" dirty="0" err="1">
                <a:solidFill>
                  <a:schemeClr val="tx1"/>
                </a:solidFill>
              </a:rPr>
              <a:t>Корзун</a:t>
            </a:r>
            <a:r>
              <a:rPr lang="ru-RU" sz="2400" dirty="0">
                <a:solidFill>
                  <a:schemeClr val="tx1"/>
                </a:solidFill>
              </a:rPr>
              <a:t> служил на Ленинградском фронте. В ноябре 43-его батарея </a:t>
            </a:r>
            <a:r>
              <a:rPr lang="ru-RU" sz="2400" dirty="0" err="1">
                <a:solidFill>
                  <a:schemeClr val="tx1"/>
                </a:solidFill>
              </a:rPr>
              <a:t>Корзуна</a:t>
            </a:r>
            <a:r>
              <a:rPr lang="ru-RU" sz="2400" dirty="0">
                <a:solidFill>
                  <a:schemeClr val="tx1"/>
                </a:solidFill>
              </a:rPr>
              <a:t> попала под обстрел. Андрей получил ранение, а после увидел, что горят пороховые заряды, и целых склад боеприпасов может взорваться. Он дополз до полыхающих зарядов и из последних сил накрыл их своим телом. Герой погиб, а взрыв был предотвращен.</a:t>
            </a:r>
          </a:p>
        </p:txBody>
      </p:sp>
      <p:pic>
        <p:nvPicPr>
          <p:cNvPr id="9223" name="Picture 7" descr="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0"/>
            <a:ext cx="3505200" cy="4293096"/>
          </a:xfrm>
          <a:noFill/>
          <a:ln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"/>
            <a:ext cx="4038600" cy="6400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u="sng" dirty="0">
                <a:solidFill>
                  <a:schemeClr val="tx1"/>
                </a:solidFill>
              </a:rPr>
              <a:t>Матвей Кузьмин (1858–1942</a:t>
            </a:r>
            <a:r>
              <a:rPr lang="ru-RU" sz="2400" b="1" u="sng" dirty="0" smtClean="0">
                <a:solidFill>
                  <a:schemeClr val="tx1"/>
                </a:solidFill>
              </a:rPr>
              <a:t>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000" dirty="0">
                <a:solidFill>
                  <a:schemeClr val="tx1"/>
                </a:solidFill>
              </a:rPr>
              <a:t>К</a:t>
            </a:r>
            <a:r>
              <a:rPr lang="ru-RU" sz="2000" dirty="0" smtClean="0">
                <a:solidFill>
                  <a:schemeClr val="tx1"/>
                </a:solidFill>
              </a:rPr>
              <a:t>рестьянин</a:t>
            </a:r>
            <a:endParaRPr lang="ru-RU" sz="20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000" dirty="0">
                <a:solidFill>
                  <a:schemeClr val="tx1"/>
                </a:solidFill>
              </a:rPr>
              <a:t>Матвей Кузьмин встретил Великую Отечественную войну в преклонном возрасте — 82 года. Случилось так, что он должен был провести отряд фашистов через лес. Однако вперед Кузьмин отправил своего внука, чтобы тот предупредил советских партизан, остановившихся рядом. В итоге немцы попали в засаду. В начавшемся бою Матвей Кузьмин погиб. Он стал самым пожилым человеком, удостоенным звания Героя Советского Союза.</a:t>
            </a:r>
          </a:p>
        </p:txBody>
      </p:sp>
      <p:pic>
        <p:nvPicPr>
          <p:cNvPr id="18439" name="Picture 7" descr="origin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457200"/>
            <a:ext cx="4038600" cy="3368675"/>
          </a:xfrm>
          <a:noFill/>
          <a:ln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8568952" cy="1468760"/>
          </a:xfrm>
          <a:blipFill>
            <a:blip r:embed="rId3" cstate="print"/>
            <a:tile tx="0" ty="0" sx="100000" sy="100000" flip="none" algn="tl"/>
          </a:blip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Великая отечественная война закончилась 2-го сентября 1945 года победой Советского Союза над Японией.</a:t>
            </a:r>
            <a:endParaRPr lang="ru-RU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764704"/>
          </a:xfrm>
        </p:spPr>
        <p:txBody>
          <a:bodyPr/>
          <a:lstStyle/>
          <a:p>
            <a:r>
              <a:rPr lang="ru-RU" b="1" dirty="0" smtClean="0"/>
              <a:t>Минута молчания!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24847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Помните!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Через века, через года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помните!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 тех, кто уже не придет никогда,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Помните!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Какою ценою завоевано счастье, – заклинаю,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Помните!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08883" y="6457890"/>
            <a:ext cx="2735117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(Р. Рождественский)</a:t>
            </a:r>
            <a:endParaRPr lang="ru-RU" sz="2000" b="1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708920"/>
          </a:xfrm>
          <a:gradFill flip="none" rotWithShape="1">
            <a:gsLst>
              <a:gs pos="0">
                <a:srgbClr val="FFF200"/>
              </a:gs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  <a:prstDash val="lgDash"/>
            <a:beve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b">
            <a:normAutofit fontScale="92500" lnSpcReduction="10000"/>
          </a:bodyPr>
          <a:lstStyle/>
          <a:p>
            <a:pPr marL="88900" indent="287338" algn="ctr">
              <a:buNone/>
            </a:pPr>
            <a:r>
              <a:rPr lang="ru-RU" b="1" u="sng" dirty="0" smtClean="0"/>
              <a:t>    В 1941 </a:t>
            </a:r>
            <a:r>
              <a:rPr lang="ru-RU" b="1" dirty="0" smtClean="0"/>
              <a:t>году война пришла и на нашу землю. В  воскресенье </a:t>
            </a:r>
            <a:r>
              <a:rPr lang="ru-RU" b="1" u="sng" dirty="0" smtClean="0"/>
              <a:t>22 июня </a:t>
            </a:r>
            <a:r>
              <a:rPr lang="ru-RU" b="1" dirty="0" smtClean="0"/>
              <a:t>немецкие самолеты пересекли советскую границу. Фашистские главари хотели поработить наш народ, захватить природные богатства нашей страны, разграбить и уничтожить её культурные ценности.</a:t>
            </a:r>
          </a:p>
        </p:txBody>
      </p:sp>
      <p:pic>
        <p:nvPicPr>
          <p:cNvPr id="5" name="Рисунок 4" descr="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80928"/>
            <a:ext cx="9144000" cy="407707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76200" y="699739"/>
            <a:ext cx="737612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 </a:t>
            </a:r>
            <a:r>
              <a:rPr lang="ru-RU" sz="2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   </a:t>
            </a:r>
            <a:r>
              <a:rPr lang="ru-RU" sz="6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Четыре года страшных испытаний...</a:t>
            </a:r>
            <a:b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Потери, жертвы, искалеченные судьбы...</a:t>
            </a:r>
            <a:b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Война... и тысячи людских страданий!..</a:t>
            </a:r>
            <a:b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ИМЁН ГЕРОЕВ – НИКОГДА НЕ ПОЗАБУДЕМ!!!</a:t>
            </a:r>
            <a:b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Пусть мирных дней отсчёт ведёт Отчизна!</a:t>
            </a:r>
            <a:b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Людьми пусть правят только МИР и ДОБРОТА!</a:t>
            </a:r>
            <a:b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Пусть будет ДЕНЬ ПОБЕДЫ над фашизмом –</a:t>
            </a:r>
            <a:b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ПОБЕДОЙ МИРА на Планете НАВСЕГДА!..</a:t>
            </a:r>
            <a:b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Пусть люди этот День не позабудут!</a:t>
            </a:r>
            <a:b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Пусть Память свято сохранит те имена,</a:t>
            </a:r>
            <a:b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Которые приблизили ПОБЕДУ –</a:t>
            </a:r>
            <a:b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Своими жизнями, перечеркнув, "война"…</a:t>
            </a:r>
            <a:b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Четыре года испытаний страшных!..</a:t>
            </a:r>
            <a:b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МИР ПАВШИМ!.. – Ушедшим... Не вернувшимся домой!..</a:t>
            </a:r>
            <a:b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ПОКЛОН ТЫЛОВИКАМ!.. – на смену вставшим!..</a:t>
            </a:r>
            <a:b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Всем, кто ПОБЕДУ ОДЕРЖАЛ, – ПОКЛОН ЗЕМНОЙ!!!</a:t>
            </a:r>
            <a:endParaRPr lang="ru-RU" b="1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11560" y="260648"/>
            <a:ext cx="8208912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Пусть люди этот день не позабудут!!!</a:t>
            </a:r>
            <a:endParaRPr lang="ru-RU" sz="3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Заключение!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3024336"/>
          </a:xfr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Последствия войны оказались очень велики как для Советского Союза, так и для его союзников. Количество человеческих жертв оказалось очень большим.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Так же война помогла понять, что человек на многое способен, пока он действует во имя Родины, во имя народа, а не ради собственной славы.</a:t>
            </a: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 descr="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21088"/>
            <a:ext cx="3059832" cy="263691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713387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000" b="1" dirty="0" smtClean="0"/>
              <a:t>Спасибо за внимание!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564904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</a:gra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Великая Отечественная война </a:t>
            </a:r>
            <a:r>
              <a:rPr lang="ru-RU" sz="3600" b="1" dirty="0" smtClean="0"/>
              <a:t>– это тяжёлое испытание, выпавшее на долю русского народа. Она явилась суровым опытом для нашей страны!!!</a:t>
            </a:r>
            <a:endParaRPr lang="ru-RU" sz="3600" b="1" dirty="0"/>
          </a:p>
        </p:txBody>
      </p:sp>
      <p:pic>
        <p:nvPicPr>
          <p:cNvPr id="4" name="Рисунок 3" descr="velikaya-otechestvennaya-voyna-75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36912"/>
            <a:ext cx="9144000" cy="42210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348880"/>
          </a:xfr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1"/>
            <a:tileRect/>
          </a:gra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В этой войне участвовало 62 государства из 73, существовавших на тот момент. Боевые действия велись на территории трёх континентов и в водах четырёх океанов. 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5" name="Рисунок 4" descr="inx960x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0888"/>
            <a:ext cx="9144000" cy="443711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еня-голик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836712"/>
            <a:ext cx="3779912" cy="3600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Герои Великой Отечественной войны!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5292080" cy="58052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sz="3500" b="1" u="sng" dirty="0" smtClean="0"/>
              <a:t>Леня Голиков</a:t>
            </a:r>
            <a:r>
              <a:rPr lang="ru-RU" sz="3500" u="sng" dirty="0" smtClean="0"/>
              <a:t> </a:t>
            </a:r>
            <a:r>
              <a:rPr lang="ru-RU" sz="3500" b="1" u="sng" dirty="0" smtClean="0"/>
              <a:t>(1926–1943)</a:t>
            </a:r>
          </a:p>
          <a:p>
            <a:pPr algn="ctr">
              <a:buNone/>
            </a:pPr>
            <a:r>
              <a:rPr lang="ru-RU" dirty="0" smtClean="0"/>
              <a:t>Бригадный разведчик 67-го отряда 4-й ленинградской партизанской бригады</a:t>
            </a:r>
          </a:p>
          <a:p>
            <a:pPr algn="ctr">
              <a:buNone/>
            </a:pPr>
            <a:r>
              <a:rPr lang="ru-RU" dirty="0" smtClean="0"/>
              <a:t>Летом 1942 года около деревни Варницы Леня Голиков подорвал машину, в которой ехал генерал-майор инженерных войск Германии </a:t>
            </a:r>
            <a:r>
              <a:rPr lang="ru-RU" dirty="0" err="1" smtClean="0"/>
              <a:t>Рихард</a:t>
            </a:r>
            <a:r>
              <a:rPr lang="ru-RU" dirty="0" smtClean="0"/>
              <a:t> фон </a:t>
            </a:r>
            <a:r>
              <a:rPr lang="ru-RU" dirty="0" err="1" smtClean="0"/>
              <a:t>Виртц</a:t>
            </a:r>
            <a:r>
              <a:rPr lang="ru-RU" dirty="0" smtClean="0"/>
              <a:t>. Лене удалось добыть документы о наступлении вражеской армии, благодаря чему атака немцев сорвалась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4572000" cy="551723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u="sng" dirty="0" smtClean="0"/>
              <a:t>Александр Матросов(1924-1943). </a:t>
            </a:r>
            <a:r>
              <a:rPr lang="ru-RU" dirty="0" smtClean="0"/>
              <a:t>Стрелок автоматчик. Александр прославился тем, что закрыл своим телом амбразуру дзота. Посмертно получил звание Героя Советского Союза.</a:t>
            </a:r>
            <a:endParaRPr lang="ru-RU" dirty="0"/>
          </a:p>
        </p:txBody>
      </p:sp>
      <p:pic>
        <p:nvPicPr>
          <p:cNvPr id="4" name="Рисунок 3" descr="278082ee0a3f097cf1f59d63d1817f3521fba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9504" y="0"/>
            <a:ext cx="4464496" cy="345638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4716016" cy="5229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ru-RU" b="1" u="sng" dirty="0" smtClean="0"/>
              <a:t>Зина Портнова (1926–1944)</a:t>
            </a:r>
          </a:p>
          <a:p>
            <a:pPr algn="ctr">
              <a:buNone/>
            </a:pPr>
            <a:r>
              <a:rPr lang="ru-RU" dirty="0" smtClean="0"/>
              <a:t>Разведчица партизанского отряда им. Ворошилова на территории, оккупированной фашистами в Белоруссии. Фашисты взяли ее в плен, подвергли попыткам, но она молчала.</a:t>
            </a:r>
            <a:endParaRPr lang="ru-RU" dirty="0"/>
          </a:p>
        </p:txBody>
      </p:sp>
      <p:pic>
        <p:nvPicPr>
          <p:cNvPr id="6" name="Рисунок 5" descr="f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0"/>
            <a:ext cx="4355976" cy="42930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5364088" cy="49857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b="1" u="sng" dirty="0" smtClean="0"/>
              <a:t>Николай Гастелло (1907–1941)</a:t>
            </a:r>
          </a:p>
          <a:p>
            <a:pPr algn="ctr">
              <a:buNone/>
            </a:pPr>
            <a:r>
              <a:rPr lang="ru-RU" dirty="0" smtClean="0"/>
              <a:t> Летчик, капитан, командир 2-й эскадрильи 207-го дальнебомбардировочного авиационного полка. Он направило свой горящий самолет в гущу вражеских танков и автомобилей…Нанес большой урон.</a:t>
            </a:r>
          </a:p>
        </p:txBody>
      </p:sp>
      <p:pic>
        <p:nvPicPr>
          <p:cNvPr id="5" name="Рисунок 4" descr="d1fc32c6576eba33904a8f59d635f13a372613c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0"/>
            <a:ext cx="3707904" cy="424847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5076056" cy="472514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u="sng" dirty="0" smtClean="0"/>
              <a:t>Ефим Осипенко (1902–1985)</a:t>
            </a:r>
          </a:p>
          <a:p>
            <a:pPr algn="ctr">
              <a:buNone/>
            </a:pPr>
            <a:r>
              <a:rPr lang="ru-RU" b="1" dirty="0" smtClean="0"/>
              <a:t>  </a:t>
            </a:r>
            <a:r>
              <a:rPr lang="ru-RU" dirty="0" smtClean="0"/>
              <a:t>Командир партизанского </a:t>
            </a:r>
            <a:r>
              <a:rPr lang="ru-RU" dirty="0" err="1" smtClean="0"/>
              <a:t>отряда.Изготовил</a:t>
            </a:r>
            <a:r>
              <a:rPr lang="ru-RU" dirty="0" smtClean="0"/>
              <a:t> бомбу из гранаты и подорвал поезд с врагами, но потерял зрение</a:t>
            </a:r>
          </a:p>
        </p:txBody>
      </p:sp>
      <p:pic>
        <p:nvPicPr>
          <p:cNvPr id="4" name="Рисунок 3" descr="9d6dcdea2097dbc0cc6668d3344ca4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0"/>
            <a:ext cx="3923928" cy="40050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357</Words>
  <Application>Microsoft Office PowerPoint</Application>
  <PresentationFormat>Экран (4:3)</PresentationFormat>
  <Paragraphs>53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     Министерство сельского хозяйства РФ Колледж агробизнеса Забайкальского аграрного института- филиала ФГБОУ ВО Иркутский ГАУ    «Вечная память героям Великой Отечественной войны»     Выполнили: студентки 1 курса 311 группы Окладникова Дарья Загряцкая Виктория Руководитель:Сиряева И.В.     </vt:lpstr>
      <vt:lpstr>Слайд 2</vt:lpstr>
      <vt:lpstr>Слайд 3</vt:lpstr>
      <vt:lpstr>Слайд 4</vt:lpstr>
      <vt:lpstr>Герои Великой Отечественной войны!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Минута молчания!</vt:lpstr>
      <vt:lpstr>Слайд 20</vt:lpstr>
      <vt:lpstr>Заключение!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Вечная память героям Великой Отечественной войны!</dc:title>
  <dc:creator>Пользователь Windows</dc:creator>
  <cp:lastModifiedBy>Пользователь Windows</cp:lastModifiedBy>
  <cp:revision>35</cp:revision>
  <dcterms:created xsi:type="dcterms:W3CDTF">2020-02-27T15:22:57Z</dcterms:created>
  <dcterms:modified xsi:type="dcterms:W3CDTF">2020-03-02T15:22:34Z</dcterms:modified>
</cp:coreProperties>
</file>