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80" r:id="rId2"/>
    <p:sldId id="256" r:id="rId3"/>
    <p:sldId id="258" r:id="rId4"/>
    <p:sldId id="278" r:id="rId5"/>
    <p:sldId id="279" r:id="rId6"/>
    <p:sldId id="275" r:id="rId7"/>
    <p:sldId id="277" r:id="rId8"/>
    <p:sldId id="276" r:id="rId9"/>
    <p:sldId id="260" r:id="rId10"/>
    <p:sldId id="259" r:id="rId11"/>
    <p:sldId id="261" r:id="rId12"/>
    <p:sldId id="264" r:id="rId13"/>
    <p:sldId id="262" r:id="rId14"/>
    <p:sldId id="263" r:id="rId15"/>
    <p:sldId id="265" r:id="rId16"/>
    <p:sldId id="266" r:id="rId17"/>
    <p:sldId id="267" r:id="rId18"/>
    <p:sldId id="268" r:id="rId19"/>
    <p:sldId id="274" r:id="rId20"/>
    <p:sldId id="269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FF0000"/>
    <a:srgbClr val="FFFF00"/>
    <a:srgbClr val="FF0066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4660"/>
  </p:normalViewPr>
  <p:slideViewPr>
    <p:cSldViewPr>
      <p:cViewPr varScale="1">
        <p:scale>
          <a:sx n="86" d="100"/>
          <a:sy n="86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2C6B55-FA72-4E55-8FB7-018FCDD48F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BB37C-D109-44D3-B9D2-EDD4258866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5A00-797B-4915-93C4-FF6E5E8DA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0088D-3552-4240-8357-5F46F32184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A9EB6-C65B-4311-A200-DCEDCEFC11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FC838-4D06-491E-8124-F9214D66EE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C3B4B-6C3D-4EDA-A91D-B44F112294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46467-F444-4661-BAEC-AB4F83A2D4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C882F-671B-4D37-B924-9522D19730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1B69F-6A5C-4DC0-8366-7FFA56FF60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6042D-4367-4B7A-BC46-8D46575C16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69D7FDE-95B5-479D-A5B6-38F638AB290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g0.liveinternet.ru/images/attach/b/2/24/393/24393496_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Pavel_Morozov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9.png"/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7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1.jpe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llprezentation.ru/3/istoria/file_2009120517503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62600" y="4724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Выполнил: </a:t>
            </a:r>
            <a:r>
              <a:rPr lang="ru-RU" dirty="0" smtClean="0"/>
              <a:t>студент 1 курса 111 группы </a:t>
            </a:r>
          </a:p>
          <a:p>
            <a:pPr algn="r"/>
            <a:r>
              <a:rPr lang="ru-RU" dirty="0" smtClean="0"/>
              <a:t>Бекетов </a:t>
            </a:r>
            <a:r>
              <a:rPr lang="ru-RU" dirty="0" smtClean="0"/>
              <a:t>Илья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715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Руководитель</a:t>
            </a:r>
            <a:r>
              <a:rPr lang="ru-RU" dirty="0" smtClean="0"/>
              <a:t>: </a:t>
            </a:r>
            <a:r>
              <a:rPr lang="ru-RU" dirty="0" err="1" smtClean="0"/>
              <a:t>Сиряева</a:t>
            </a:r>
            <a:r>
              <a:rPr lang="ru-RU" dirty="0" smtClean="0"/>
              <a:t> И.В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286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22860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C000"/>
                </a:solidFill>
              </a:rPr>
              <a:t>  Вечная память</a:t>
            </a:r>
            <a:endParaRPr lang="ru-RU" sz="66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04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Министерство сельского хозяйства РФ</a:t>
            </a:r>
          </a:p>
          <a:p>
            <a:r>
              <a:rPr lang="ru-RU" dirty="0" smtClean="0"/>
              <a:t>Колледж </a:t>
            </a:r>
            <a:r>
              <a:rPr lang="ru-RU" dirty="0" err="1" smtClean="0"/>
              <a:t>агробизнеса</a:t>
            </a:r>
            <a:r>
              <a:rPr lang="ru-RU" dirty="0" smtClean="0"/>
              <a:t> Забайкальского аграрного института-</a:t>
            </a:r>
          </a:p>
          <a:p>
            <a:pPr algn="ctr"/>
            <a:r>
              <a:rPr lang="ru-RU" dirty="0" smtClean="0"/>
              <a:t>Филиала ФГБОУ ВО Иркутский ГАУ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0" y="304800"/>
            <a:ext cx="3810000" cy="624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Война была священной. 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этом  не усомнится даже тот,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Кто прилетел с другой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планеты, земли истории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прочесть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Прочтёт о том, как под луною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Страна возмездием жила.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Война священна если Зоя,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Не дрогнув, к виселице шла</a:t>
            </a:r>
            <a:r>
              <a:rPr lang="ru-RU" sz="2000"/>
              <a:t>.</a:t>
            </a:r>
          </a:p>
        </p:txBody>
      </p:sp>
      <p:pic>
        <p:nvPicPr>
          <p:cNvPr id="8197" name="Picture 5" descr="4903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870450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Картинка 83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68802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3429000" cy="6324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Домой ждала тебя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жена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Когда с нещадной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силой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Старинным голосом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война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По всей стране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завыла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И опершиеся на косье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Босой,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простоволосый,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Ты постоял-понял всё,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И не дошёл проноса.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(А.Твардовский)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72" name="Picture 8" descr="фотографии великой отечественн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825750"/>
            <a:ext cx="5181600" cy="3765550"/>
          </a:xfrm>
          <a:prstGeom prst="rect">
            <a:avLst/>
          </a:prstGeom>
          <a:noFill/>
        </p:spPr>
      </p:pic>
      <p:pic>
        <p:nvPicPr>
          <p:cNvPr id="11269" name="Picture 5" descr="Потеря близкого челове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4267200" cy="33924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pic>
        <p:nvPicPr>
          <p:cNvPr id="12296" name="Picture 8" descr="220px-Pavel_Morozov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04800"/>
            <a:ext cx="3938588" cy="5943600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47638" y="147638"/>
            <a:ext cx="4016375" cy="6418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Когда к костру из темной ночи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Шагнул мальчишка и бойцам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Сказал негромко, что проскочит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Глухой тропинкой из кольца…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«Дойдёшь?»- спросили у связного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«Я пионер» - бойцам в ответ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Сказал мальчишка, взяв пакет.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Он шёл 2 дня, он шёл 2ночи,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Он шёл и падал среди кочек.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Когда, казалось, не пройти,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Когда сбивался он с пути,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Когда малейший шорох рядом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Казался вражеской засадой,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«Ты, пионер!», «Ты слово дал!»-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Мальчишка сам себе шептал…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И снова он шагал, шагал…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Когда прочли пакет в землянке,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Когда на штурм рванулись танки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И было к бою всё готово,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- Ты кто? - спросил майор связного.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- Я пионер! - он прошептал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Майор взглянул - мальчишка спал.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(Б.Раевский.)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659616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9900" y="838200"/>
            <a:ext cx="37973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/>
              <a:t>Нет тех сражений и в помине,</a:t>
            </a:r>
          </a:p>
          <a:p>
            <a:r>
              <a:rPr lang="ru-RU" sz="1400"/>
              <a:t>Войне давно пришёл конец,</a:t>
            </a:r>
          </a:p>
          <a:p>
            <a:r>
              <a:rPr lang="ru-RU" sz="1400"/>
              <a:t>Но жив мне кажется, поныне</a:t>
            </a:r>
          </a:p>
          <a:p>
            <a:r>
              <a:rPr lang="ru-RU" sz="1400"/>
              <a:t>Мой не вернувшийся отец.</a:t>
            </a:r>
          </a:p>
          <a:p>
            <a:r>
              <a:rPr lang="ru-RU" sz="1400"/>
              <a:t>Он шёл на фронт, а не плакал,</a:t>
            </a:r>
          </a:p>
          <a:p>
            <a:r>
              <a:rPr lang="ru-RU" sz="1400"/>
              <a:t>Мне было шесть – почти джигит.</a:t>
            </a:r>
          </a:p>
          <a:p>
            <a:r>
              <a:rPr lang="ru-RU" sz="1400"/>
              <a:t>И я геройский слёзы прятал.</a:t>
            </a:r>
          </a:p>
          <a:p>
            <a:r>
              <a:rPr lang="ru-RU" sz="1400"/>
              <a:t>Чтоб не расплакаться навзрыд.</a:t>
            </a:r>
          </a:p>
          <a:p>
            <a:r>
              <a:rPr lang="ru-RU" sz="1400"/>
              <a:t>Он за плечом мешок приладил</a:t>
            </a:r>
          </a:p>
          <a:p>
            <a:r>
              <a:rPr lang="ru-RU" sz="1400"/>
              <a:t>И, скрыв печаль не без труда,</a:t>
            </a:r>
          </a:p>
          <a:p>
            <a:r>
              <a:rPr lang="ru-RU" sz="1400"/>
              <a:t>По волосам меня погладил, потом уехал… </a:t>
            </a:r>
          </a:p>
          <a:p>
            <a:r>
              <a:rPr lang="ru-RU" sz="1400"/>
              <a:t>Навсегда.</a:t>
            </a:r>
          </a:p>
          <a:p>
            <a:r>
              <a:rPr lang="ru-RU" sz="1400"/>
              <a:t>И зарыдала мать негромко,</a:t>
            </a:r>
          </a:p>
          <a:p>
            <a:r>
              <a:rPr lang="ru-RU" sz="1400"/>
              <a:t>Упав лицом на край стола,</a:t>
            </a:r>
          </a:p>
          <a:p>
            <a:r>
              <a:rPr lang="ru-RU" sz="1400"/>
              <a:t>Когда из штаба похоронка</a:t>
            </a:r>
          </a:p>
          <a:p>
            <a:r>
              <a:rPr lang="ru-RU" sz="1400"/>
              <a:t>Внезапно в тихий дом пришла.</a:t>
            </a:r>
          </a:p>
          <a:p>
            <a:r>
              <a:rPr lang="ru-RU" sz="1400"/>
              <a:t>Летели дни, летели годы…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0" y="838200"/>
            <a:ext cx="4572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И часто думал я, юнец,</a:t>
            </a:r>
          </a:p>
          <a:p>
            <a:r>
              <a:rPr lang="ru-RU" sz="1400"/>
              <a:t>Что он вернётся – сильный, гордый -</a:t>
            </a:r>
          </a:p>
          <a:p>
            <a:r>
              <a:rPr lang="ru-RU" sz="1400"/>
              <a:t>Мой не вернувшийся отец.</a:t>
            </a:r>
          </a:p>
          <a:p>
            <a:r>
              <a:rPr lang="ru-RU" sz="1400"/>
              <a:t>Не верю я, что в бытие грозной</a:t>
            </a:r>
          </a:p>
          <a:p>
            <a:r>
              <a:rPr lang="ru-RU" sz="1400"/>
              <a:t>Он потерялся навсегда</a:t>
            </a:r>
          </a:p>
          <a:p>
            <a:r>
              <a:rPr lang="ru-RU" sz="1400"/>
              <a:t>Что где-то в поле под берёзой</a:t>
            </a:r>
          </a:p>
          <a:p>
            <a:r>
              <a:rPr lang="ru-RU" sz="1400"/>
              <a:t>Его фанерная звезда.</a:t>
            </a:r>
          </a:p>
          <a:p>
            <a:r>
              <a:rPr lang="ru-RU" sz="1400"/>
              <a:t>Жду, отгоняя все сомненья,</a:t>
            </a:r>
          </a:p>
          <a:p>
            <a:r>
              <a:rPr lang="ru-RU" sz="1400"/>
              <a:t>Я жду и не устану ждать:</a:t>
            </a:r>
          </a:p>
          <a:p>
            <a:r>
              <a:rPr lang="ru-RU" sz="1400"/>
              <a:t>Забыть его хоть на мгновенье -</a:t>
            </a:r>
          </a:p>
          <a:p>
            <a:r>
              <a:rPr lang="ru-RU" sz="1400"/>
              <a:t>Его на веки потерять.</a:t>
            </a:r>
          </a:p>
          <a:p>
            <a:r>
              <a:rPr lang="ru-RU" sz="1400"/>
              <a:t>Ждать неизбежного свиданья!</a:t>
            </a:r>
          </a:p>
          <a:p>
            <a:r>
              <a:rPr lang="ru-RU" sz="1400"/>
              <a:t>Ждать дни и ночи - до конца!</a:t>
            </a:r>
          </a:p>
          <a:p>
            <a:r>
              <a:rPr lang="ru-RU" sz="1400"/>
              <a:t>И в этом вечном ожиданье-</a:t>
            </a:r>
          </a:p>
          <a:p>
            <a:r>
              <a:rPr lang="ru-RU" sz="1400"/>
              <a:t>Бессмертье моего отца!</a:t>
            </a:r>
          </a:p>
          <a:p>
            <a:r>
              <a:rPr lang="ru-RU" sz="1400"/>
              <a:t>(Т. Молдагалиев.)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57600" y="182563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/>
              <a:t>«Отец»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398588"/>
          </a:xfrm>
        </p:spPr>
        <p:txBody>
          <a:bodyPr/>
          <a:lstStyle/>
          <a:p>
            <a:r>
              <a:rPr lang="ru-RU" sz="2000"/>
              <a:t>В ходе</a:t>
            </a:r>
            <a:r>
              <a:rPr lang="ru-RU" sz="3200"/>
              <a:t> </a:t>
            </a:r>
            <a:r>
              <a:rPr lang="ru-RU" sz="2000"/>
              <a:t>Великой Отечественной войны наша армия сражалась в шести гигантских битвах, провела около 40 крупных наступательных операций.</a:t>
            </a:r>
            <a:br>
              <a:rPr lang="ru-RU" sz="2000"/>
            </a:br>
            <a:endParaRPr lang="ru-RU" sz="2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82296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/>
              <a:t>Битва под Москвой(30 сентября 1941-20 апреля 1942)</a:t>
            </a:r>
          </a:p>
          <a:p>
            <a:pPr>
              <a:lnSpc>
                <a:spcPct val="90000"/>
              </a:lnSpc>
            </a:pPr>
            <a:r>
              <a:rPr lang="ru-RU" sz="1800"/>
              <a:t>Битва за Сталинград(10 июля 1941-9 августа 1944)</a:t>
            </a:r>
          </a:p>
          <a:p>
            <a:pPr>
              <a:lnSpc>
                <a:spcPct val="90000"/>
              </a:lnSpc>
            </a:pPr>
            <a:r>
              <a:rPr lang="ru-RU" sz="1800"/>
              <a:t>Сталинградская битва(17 июля 1942-2 февраля 1943)</a:t>
            </a:r>
          </a:p>
          <a:p>
            <a:pPr>
              <a:lnSpc>
                <a:spcPct val="90000"/>
              </a:lnSpc>
            </a:pPr>
            <a:r>
              <a:rPr lang="ru-RU" sz="1800"/>
              <a:t>Курская битва (5июля1943-23августа1943)</a:t>
            </a:r>
          </a:p>
          <a:p>
            <a:pPr>
              <a:lnSpc>
                <a:spcPct val="90000"/>
              </a:lnSpc>
            </a:pPr>
            <a:r>
              <a:rPr lang="ru-RU" sz="1800"/>
              <a:t>Битва за Кавказ (25июля1942-9октября 1943)</a:t>
            </a:r>
          </a:p>
          <a:p>
            <a:pPr>
              <a:lnSpc>
                <a:spcPct val="90000"/>
              </a:lnSpc>
            </a:pPr>
            <a:r>
              <a:rPr lang="ru-RU" sz="1800"/>
              <a:t>Битва за Днепр (август-декабрь 1943)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659616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81000" y="0"/>
            <a:ext cx="9144000" cy="6858000"/>
          </a:xfrm>
          <a:noFill/>
          <a:ln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 вот наступил долгожданный день победы!</a:t>
            </a:r>
          </a:p>
        </p:txBody>
      </p:sp>
      <p:pic>
        <p:nvPicPr>
          <p:cNvPr id="16389" name="Picture 5" descr="ОРДЕН ПОБЕД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0600"/>
            <a:ext cx="3276600" cy="31543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Ордена и медали</a:t>
            </a:r>
          </a:p>
        </p:txBody>
      </p:sp>
      <p:pic>
        <p:nvPicPr>
          <p:cNvPr id="17413" name="Picture 5" descr="МЕДАЛЬ &quot;ЗА ОТВАГУ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1209675" cy="2190750"/>
          </a:xfrm>
          <a:prstGeom prst="rect">
            <a:avLst/>
          </a:prstGeom>
          <a:noFill/>
        </p:spPr>
      </p:pic>
      <p:pic>
        <p:nvPicPr>
          <p:cNvPr id="17417" name="Picture 9" descr="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95800"/>
            <a:ext cx="1619250" cy="2238375"/>
          </a:xfrm>
          <a:prstGeom prst="rect">
            <a:avLst/>
          </a:prstGeom>
          <a:noFill/>
        </p:spPr>
      </p:pic>
      <p:pic>
        <p:nvPicPr>
          <p:cNvPr id="17419" name="Picture 11" descr="k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495800"/>
            <a:ext cx="1619250" cy="2238375"/>
          </a:xfrm>
          <a:prstGeom prst="rect">
            <a:avLst/>
          </a:prstGeom>
          <a:noFill/>
        </p:spPr>
      </p:pic>
      <p:pic>
        <p:nvPicPr>
          <p:cNvPr id="17421" name="Picture 13" descr="МЕДАЛЬ &quot;ЗА ОБОРОНУ КАВКАЗА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1771650"/>
            <a:ext cx="1190625" cy="2190750"/>
          </a:xfrm>
          <a:prstGeom prst="rect">
            <a:avLst/>
          </a:prstGeom>
          <a:noFill/>
        </p:spPr>
      </p:pic>
      <p:pic>
        <p:nvPicPr>
          <p:cNvPr id="17423" name="Picture 15" descr="МЕДАЛЬ &quot;ЗА ОБОРОНУ СТАЛИНГРАДА&quot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1828800"/>
            <a:ext cx="1190625" cy="2190750"/>
          </a:xfrm>
          <a:prstGeom prst="rect">
            <a:avLst/>
          </a:prstGeom>
          <a:noFill/>
        </p:spPr>
      </p:pic>
      <p:pic>
        <p:nvPicPr>
          <p:cNvPr id="17425" name="Picture 17" descr="ОРДЕН КРАСНОЙ ЗВЕЗД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9050" y="304800"/>
            <a:ext cx="1504950" cy="1428750"/>
          </a:xfrm>
          <a:prstGeom prst="rect">
            <a:avLst/>
          </a:prstGeom>
          <a:noFill/>
        </p:spPr>
      </p:pic>
      <p:pic>
        <p:nvPicPr>
          <p:cNvPr id="17427" name="Picture 19" descr="ОРДЕН ПОБЕД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" y="0"/>
            <a:ext cx="1781175" cy="1714500"/>
          </a:xfrm>
          <a:prstGeom prst="rect">
            <a:avLst/>
          </a:prstGeom>
          <a:noFill/>
        </p:spPr>
      </p:pic>
      <p:pic>
        <p:nvPicPr>
          <p:cNvPr id="17429" name="Picture 21" descr="ОРДЕН &quot;ЗА ЛИЧНОЕ МУЖЕСТВО&quot;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2209800"/>
            <a:ext cx="838200" cy="1714500"/>
          </a:xfrm>
          <a:prstGeom prst="rect">
            <a:avLst/>
          </a:prstGeom>
          <a:noFill/>
        </p:spPr>
      </p:pic>
      <p:pic>
        <p:nvPicPr>
          <p:cNvPr id="17431" name="Picture 23" descr="МЕДАЛЬ &quot;ЗА ДОБЛЕСНЫЙ ТРУД В ВЕЛИКОЙ ОТЕЧЕСТВЕННОЙ ВОЙНЕ 1941-1945 ГГ.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19600" y="1828800"/>
            <a:ext cx="1171575" cy="2190750"/>
          </a:xfrm>
          <a:prstGeom prst="rect">
            <a:avLst/>
          </a:prstGeom>
          <a:noFill/>
        </p:spPr>
      </p:pic>
      <p:pic>
        <p:nvPicPr>
          <p:cNvPr id="17433" name="Picture 25" descr="МЕДАЛЬ &quot;ЗА ДОБЛЕСНЫЙ ТРУД В ВЕЛИКОЙ ОТЕЧЕСТВЕННОЙ ВОЙНЕ 1941-1945 ГГ.&quot;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3048000"/>
            <a:ext cx="904875" cy="952500"/>
          </a:xfrm>
          <a:prstGeom prst="rect">
            <a:avLst/>
          </a:prstGeom>
          <a:noFill/>
        </p:spPr>
      </p:pic>
      <p:pic>
        <p:nvPicPr>
          <p:cNvPr id="17435" name="Picture 27" descr="МЕДАЛЬ &quot;ЗА ВЗЯТИЕ БЕРЛИНА&quot;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05000" y="4495800"/>
            <a:ext cx="1152525" cy="2190750"/>
          </a:xfrm>
          <a:prstGeom prst="rect">
            <a:avLst/>
          </a:prstGeom>
          <a:noFill/>
        </p:spPr>
      </p:pic>
      <p:pic>
        <p:nvPicPr>
          <p:cNvPr id="17437" name="Picture 29" descr="МЕДАЛЬ &quot;ЗА БОЕВЫЕ ЗАСЛУГИ&quot;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4495800"/>
            <a:ext cx="1209675" cy="2190750"/>
          </a:xfrm>
          <a:prstGeom prst="rect">
            <a:avLst/>
          </a:prstGeom>
          <a:noFill/>
        </p:spPr>
      </p:pic>
      <p:pic>
        <p:nvPicPr>
          <p:cNvPr id="17439" name="Picture 31" descr="МЕДАЛЬ &quot;ЗА ОБОРОНУ КИЕВА&quot;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4000" y="4495800"/>
            <a:ext cx="1190625" cy="2190750"/>
          </a:xfrm>
          <a:prstGeom prst="rect">
            <a:avLst/>
          </a:prstGeom>
          <a:noFill/>
        </p:spPr>
      </p:pic>
      <p:pic>
        <p:nvPicPr>
          <p:cNvPr id="17441" name="Picture 33" descr="МЕДАЛЬ &quot;ЗА ОБОРОНУ КИЕВА&quot;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77000" y="5791200"/>
            <a:ext cx="904875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786px-Golden_Star_medal_4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8738"/>
            <a:ext cx="9144000" cy="6977063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11188" y="2349500"/>
            <a:ext cx="819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Медаль «Золотая Звезда» — атрибут Героя Советского Союза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3505200" cy="3352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800">
                <a:solidFill>
                  <a:srgbClr val="FFFF00"/>
                </a:solidFill>
              </a:rPr>
              <a:t>Война – короче нету слова.</a:t>
            </a:r>
          </a:p>
          <a:p>
            <a:pPr algn="l">
              <a:lnSpc>
                <a:spcPct val="80000"/>
              </a:lnSpc>
            </a:pPr>
            <a:r>
              <a:rPr lang="ru-RU" sz="1800">
                <a:solidFill>
                  <a:srgbClr val="FFFF00"/>
                </a:solidFill>
              </a:rPr>
              <a:t>Война – печальней нету слова.</a:t>
            </a:r>
          </a:p>
          <a:p>
            <a:pPr algn="l">
              <a:lnSpc>
                <a:spcPct val="80000"/>
              </a:lnSpc>
            </a:pPr>
            <a:r>
              <a:rPr lang="ru-RU" sz="1800">
                <a:solidFill>
                  <a:srgbClr val="FFFF00"/>
                </a:solidFill>
              </a:rPr>
              <a:t>Война – святее нету слова.</a:t>
            </a:r>
          </a:p>
          <a:p>
            <a:pPr algn="l">
              <a:lnSpc>
                <a:spcPct val="80000"/>
              </a:lnSpc>
            </a:pPr>
            <a:r>
              <a:rPr lang="ru-RU" sz="1800">
                <a:solidFill>
                  <a:srgbClr val="FFFF00"/>
                </a:solidFill>
              </a:rPr>
              <a:t>В тоске и славе этих лет,</a:t>
            </a:r>
          </a:p>
          <a:p>
            <a:pPr algn="l">
              <a:lnSpc>
                <a:spcPct val="80000"/>
              </a:lnSpc>
            </a:pPr>
            <a:r>
              <a:rPr lang="ru-RU" sz="1800">
                <a:solidFill>
                  <a:srgbClr val="FFFF00"/>
                </a:solidFill>
              </a:rPr>
              <a:t>И на устах иного</a:t>
            </a:r>
          </a:p>
          <a:p>
            <a:pPr algn="l">
              <a:lnSpc>
                <a:spcPct val="80000"/>
              </a:lnSpc>
            </a:pPr>
            <a:r>
              <a:rPr lang="ru-RU" sz="1800">
                <a:solidFill>
                  <a:srgbClr val="FFFF00"/>
                </a:solidFill>
              </a:rPr>
              <a:t>Ещё не может быть и нет.</a:t>
            </a:r>
          </a:p>
          <a:p>
            <a:pPr algn="l">
              <a:lnSpc>
                <a:spcPct val="80000"/>
              </a:lnSpc>
            </a:pPr>
            <a:r>
              <a:rPr lang="ru-RU" sz="1800">
                <a:solidFill>
                  <a:srgbClr val="FFFF00"/>
                </a:solidFill>
              </a:rPr>
              <a:t>(А. Твардовский)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8961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Вечер памяти: «Никто не забыт,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 ничто не забыто!»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DSC003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0"/>
            <a:ext cx="8229600" cy="1139825"/>
          </a:xfrm>
        </p:spPr>
        <p:txBody>
          <a:bodyPr/>
          <a:lstStyle/>
          <a:p>
            <a:r>
              <a:rPr lang="ru-RU" sz="40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Открытие памятника</a:t>
            </a:r>
            <a:br>
              <a:rPr lang="ru-RU" sz="40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нашим землякам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60" name="Picture 4" descr="DSC003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360488" y="5014913"/>
            <a:ext cx="5900737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 i="1" u="sng">
                <a:solidFill>
                  <a:srgbClr val="000000"/>
                </a:solidFill>
              </a:rPr>
              <a:t>Победой кончилась война, те годы позади.</a:t>
            </a:r>
          </a:p>
          <a:p>
            <a:pPr algn="ctr"/>
            <a:r>
              <a:rPr lang="ru-RU" b="1" i="1" u="sng">
                <a:solidFill>
                  <a:srgbClr val="000000"/>
                </a:solidFill>
              </a:rPr>
              <a:t>Горят медали, ордена у многих на груди.</a:t>
            </a:r>
          </a:p>
          <a:p>
            <a:pPr algn="ctr"/>
            <a:r>
              <a:rPr lang="ru-RU" b="1" i="1" u="sng">
                <a:solidFill>
                  <a:srgbClr val="000000"/>
                </a:solidFill>
              </a:rPr>
              <a:t>Кто носит </a:t>
            </a:r>
            <a:r>
              <a:rPr lang="ru-RU" sz="2000" b="1" i="1" u="sng">
                <a:solidFill>
                  <a:srgbClr val="000000"/>
                </a:solidFill>
              </a:rPr>
              <a:t>орден</a:t>
            </a:r>
            <a:r>
              <a:rPr lang="ru-RU" b="1" i="1" u="sng">
                <a:solidFill>
                  <a:srgbClr val="000000"/>
                </a:solidFill>
              </a:rPr>
              <a:t> боевой за подвиги в бою,</a:t>
            </a:r>
          </a:p>
          <a:p>
            <a:pPr algn="ctr"/>
            <a:r>
              <a:rPr lang="ru-RU" b="1" i="1" u="sng">
                <a:solidFill>
                  <a:srgbClr val="000000"/>
                </a:solidFill>
              </a:rPr>
              <a:t>А кто за подвиг трудовой в своём родном краю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4" name="Picture 4" descr="DSC003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058988" y="5181600"/>
            <a:ext cx="43005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 i="1" u="sng">
                <a:solidFill>
                  <a:srgbClr val="000000"/>
                </a:solidFill>
              </a:rPr>
              <a:t>Благодарим, солдаты ,вас</a:t>
            </a:r>
          </a:p>
          <a:p>
            <a:pPr algn="ctr"/>
            <a:r>
              <a:rPr lang="ru-RU" sz="2000" b="1" i="1" u="sng">
                <a:solidFill>
                  <a:srgbClr val="000000"/>
                </a:solidFill>
              </a:rPr>
              <a:t>За жизнь, за детство, за весну,</a:t>
            </a:r>
          </a:p>
          <a:p>
            <a:pPr algn="ctr"/>
            <a:r>
              <a:rPr lang="ru-RU" sz="2000" b="1" i="1" u="sng">
                <a:solidFill>
                  <a:srgbClr val="000000"/>
                </a:solidFill>
              </a:rPr>
              <a:t>За тишину. За мирный дом, </a:t>
            </a:r>
          </a:p>
          <a:p>
            <a:pPr algn="ctr"/>
            <a:r>
              <a:rPr lang="ru-RU" sz="2000" b="1" i="1" u="sng">
                <a:solidFill>
                  <a:srgbClr val="000000"/>
                </a:solidFill>
              </a:rPr>
              <a:t>За мир, в котором мы живём</a:t>
            </a:r>
            <a:r>
              <a:rPr lang="ru-RU" b="1" i="1" u="sng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659616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6858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Спасибо за внимание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file_2009120517503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24400"/>
            <a:ext cx="9144000" cy="1558925"/>
          </a:xfrm>
          <a:solidFill>
            <a:srgbClr val="FF3300">
              <a:alpha val="89999"/>
            </a:srgb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9600" i="1">
                <a:solidFill>
                  <a:srgbClr val="FFFF00"/>
                </a:solidFill>
                <a:latin typeface="Harlow Solid Italic" pitchFamily="82" charset="0"/>
              </a:rPr>
              <a:t>Мы не забудем</a:t>
            </a:r>
          </a:p>
        </p:txBody>
      </p:sp>
      <p:pic>
        <p:nvPicPr>
          <p:cNvPr id="6" name="Picture 7" descr="65961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2708275"/>
            <a:ext cx="36099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Иван Васильевич Панфилов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 descr="Иван Васильевич Панфилов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8738" y="0"/>
            <a:ext cx="527526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1000" y="2590800"/>
            <a:ext cx="358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Легендарный герой войны.</a:t>
            </a:r>
          </a:p>
          <a:p>
            <a:r>
              <a:rPr lang="ru-RU" sz="2400" dirty="0" smtClean="0"/>
              <a:t>Василий Дмитриевич </a:t>
            </a:r>
            <a:r>
              <a:rPr lang="ru-RU" sz="2400" dirty="0" err="1" smtClean="0"/>
              <a:t>Фисатиди</a:t>
            </a:r>
            <a:endParaRPr lang="ru-RU" sz="2400" dirty="0"/>
          </a:p>
        </p:txBody>
      </p:sp>
      <p:pic>
        <p:nvPicPr>
          <p:cNvPr id="6" name="Picture 4" descr="Фисатид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9775" y="0"/>
            <a:ext cx="459422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7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nadya_bogdano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0" y="0"/>
            <a:ext cx="55245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3352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Надежда Александровна Богданова за свои боевые дела награждена орденом Боевого Красного Знамени.</a:t>
            </a:r>
          </a:p>
          <a:p>
            <a:r>
              <a:rPr lang="ru-RU" sz="2400" b="1" dirty="0" smtClean="0"/>
              <a:t>Имя юной героини-пионерки Нади Богдановой — занесено в Книгу почета Белорусской республиканской пионерской организации имени В. И. Ленина.</a:t>
            </a:r>
            <a:endParaRPr lang="ru-RU" sz="2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659616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200px-Gastello_Nikolay_Francievi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638"/>
            <a:ext cx="2735263" cy="3789362"/>
          </a:xfrm>
          <a:prstGeom prst="rect">
            <a:avLst/>
          </a:prstGeom>
          <a:noFill/>
        </p:spPr>
      </p:pic>
      <p:pic>
        <p:nvPicPr>
          <p:cNvPr id="6" name="Picture 6" descr="Gastel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8763" y="3068638"/>
            <a:ext cx="2535237" cy="378936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296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Гастелло посмертно присвоено звание Героя Советского Союза, члены его экипажа — </a:t>
            </a:r>
            <a:r>
              <a:rPr lang="ru-RU" sz="2200" dirty="0" err="1" smtClean="0"/>
              <a:t>Бурденюк</a:t>
            </a:r>
            <a:r>
              <a:rPr lang="ru-RU" sz="2200" dirty="0" smtClean="0"/>
              <a:t>, </a:t>
            </a:r>
            <a:r>
              <a:rPr lang="ru-RU" sz="2200" dirty="0" err="1" smtClean="0"/>
              <a:t>Скоробогатый</a:t>
            </a:r>
            <a:r>
              <a:rPr lang="ru-RU" sz="2200" dirty="0" smtClean="0"/>
              <a:t> и Калинин — посмертно награждены орденом Отечественной войны 1-й степени.</a:t>
            </a:r>
          </a:p>
          <a:p>
            <a:pPr algn="ctr"/>
            <a:r>
              <a:rPr lang="ru-RU" sz="2200" dirty="0" smtClean="0"/>
              <a:t>Улицы во многих городах бывшего </a:t>
            </a:r>
            <a:r>
              <a:rPr lang="ru-RU" sz="2200" dirty="0" err="1" smtClean="0"/>
              <a:t>Cоветского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Cоюза</a:t>
            </a:r>
            <a:r>
              <a:rPr lang="ru-RU" sz="2200" dirty="0" smtClean="0"/>
              <a:t> носят имя героя.</a:t>
            </a:r>
          </a:p>
          <a:p>
            <a:pPr algn="ctr"/>
            <a:r>
              <a:rPr lang="ru-RU" sz="2200" dirty="0" smtClean="0"/>
              <a:t>Улица Гастелло (Москва) </a:t>
            </a:r>
          </a:p>
          <a:p>
            <a:pPr algn="ctr"/>
            <a:r>
              <a:rPr lang="ru-RU" sz="2200" dirty="0" smtClean="0"/>
              <a:t>Улица Гастелло (Липецк) </a:t>
            </a:r>
          </a:p>
          <a:p>
            <a:pPr algn="ctr"/>
            <a:r>
              <a:rPr lang="ru-RU" sz="2200" dirty="0" smtClean="0"/>
              <a:t>Улица Гастелло (Екатеринбург) </a:t>
            </a:r>
          </a:p>
          <a:p>
            <a:pPr algn="ctr"/>
            <a:r>
              <a:rPr lang="ru-RU" sz="2200" dirty="0" smtClean="0"/>
              <a:t>Улица Гастелло (Нижний Новгород)</a:t>
            </a:r>
          </a:p>
          <a:p>
            <a:pPr algn="ctr"/>
            <a:r>
              <a:rPr lang="ru-RU" sz="2200" dirty="0" smtClean="0"/>
              <a:t>Улица Гастелло (Одесса) </a:t>
            </a:r>
          </a:p>
          <a:p>
            <a:pPr algn="ctr"/>
            <a:r>
              <a:rPr lang="ru-RU" sz="2200" dirty="0" smtClean="0"/>
              <a:t>Улица Гастелло (Владимир) </a:t>
            </a:r>
          </a:p>
          <a:p>
            <a:pPr algn="ctr"/>
            <a:r>
              <a:rPr lang="ru-RU" sz="2200" dirty="0" smtClean="0"/>
              <a:t>Улица Гастелло (Самара) </a:t>
            </a:r>
          </a:p>
          <a:p>
            <a:pPr algn="ctr"/>
            <a:r>
              <a:rPr lang="ru-RU" sz="2200" dirty="0" smtClean="0"/>
              <a:t>Улица Гастелло (Казань) </a:t>
            </a:r>
            <a:endParaRPr lang="ru-RU" sz="2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Maresi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032250" cy="5689600"/>
          </a:xfrm>
          <a:prstGeom prst="rect">
            <a:avLst/>
          </a:prstGeom>
          <a:noFill/>
        </p:spPr>
      </p:pic>
      <p:pic>
        <p:nvPicPr>
          <p:cNvPr id="7" name="Picture 6" descr="belous_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0613" y="0"/>
            <a:ext cx="4243387" cy="56610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10800000" flipV="1">
            <a:off x="228600" y="5733276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Алексей Петрович </a:t>
            </a:r>
            <a:r>
              <a:rPr lang="ru-RU" sz="2400" b="1" dirty="0" err="1" smtClean="0"/>
              <a:t>Маресьев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57912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Белоусов Леонид Георгиевич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200" dirty="0"/>
              <a:t>Гастелло посмертно присвоено звание Героя Советского Союза, члены его экипажа — </a:t>
            </a:r>
            <a:r>
              <a:rPr lang="ru-RU" sz="2200" dirty="0" err="1"/>
              <a:t>Бурденюк</a:t>
            </a:r>
            <a:r>
              <a:rPr lang="ru-RU" sz="2200" dirty="0"/>
              <a:t>, </a:t>
            </a:r>
            <a:r>
              <a:rPr lang="ru-RU" sz="2200" dirty="0" err="1"/>
              <a:t>Скоробогатый</a:t>
            </a:r>
            <a:r>
              <a:rPr lang="ru-RU" sz="2200" dirty="0"/>
              <a:t> и Калинин — посмертно награждены орденом Отечественной войны 1-й степени.</a:t>
            </a:r>
          </a:p>
          <a:p>
            <a:pPr algn="ctr"/>
            <a:r>
              <a:rPr lang="ru-RU" sz="2200" dirty="0"/>
              <a:t>Улицы во многих городах бывшего </a:t>
            </a:r>
            <a:r>
              <a:rPr lang="ru-RU" sz="2200" dirty="0" err="1"/>
              <a:t>Cоветского</a:t>
            </a:r>
            <a:r>
              <a:rPr lang="ru-RU" sz="2200" dirty="0"/>
              <a:t> </a:t>
            </a:r>
            <a:r>
              <a:rPr lang="ru-RU" sz="2200" dirty="0" err="1"/>
              <a:t>Cоюза</a:t>
            </a:r>
            <a:r>
              <a:rPr lang="ru-RU" sz="2200" dirty="0"/>
              <a:t> носят имя героя.</a:t>
            </a:r>
          </a:p>
          <a:p>
            <a:pPr algn="ctr"/>
            <a:r>
              <a:rPr lang="ru-RU" sz="2200" dirty="0"/>
              <a:t>Улица Гастелло (Москва) </a:t>
            </a:r>
          </a:p>
          <a:p>
            <a:pPr algn="ctr"/>
            <a:r>
              <a:rPr lang="ru-RU" sz="2200" dirty="0"/>
              <a:t>Улица Гастелло (Липецк) </a:t>
            </a:r>
          </a:p>
          <a:p>
            <a:pPr algn="ctr"/>
            <a:r>
              <a:rPr lang="ru-RU" sz="2200" dirty="0"/>
              <a:t>Улица Гастелло (Екатеринбург) </a:t>
            </a:r>
          </a:p>
          <a:p>
            <a:pPr algn="ctr"/>
            <a:r>
              <a:rPr lang="ru-RU" sz="2200" dirty="0"/>
              <a:t>Улица Гастелло (Нижний Новгород)</a:t>
            </a:r>
          </a:p>
          <a:p>
            <a:pPr algn="ctr"/>
            <a:r>
              <a:rPr lang="ru-RU" sz="2200" dirty="0"/>
              <a:t>Улица Гастелло (Одесса) </a:t>
            </a:r>
          </a:p>
          <a:p>
            <a:pPr algn="ctr"/>
            <a:r>
              <a:rPr lang="ru-RU" sz="2200" dirty="0"/>
              <a:t>Улица Гастелло (Владимир) </a:t>
            </a:r>
          </a:p>
          <a:p>
            <a:pPr algn="ctr"/>
            <a:r>
              <a:rPr lang="ru-RU" sz="2200" dirty="0"/>
              <a:t>Улица Гастелло (Самара) </a:t>
            </a:r>
          </a:p>
          <a:p>
            <a:pPr algn="ctr"/>
            <a:r>
              <a:rPr lang="ru-RU" sz="2200" dirty="0"/>
              <a:t>Улица Гастелло (Казань) </a:t>
            </a:r>
          </a:p>
          <a:p>
            <a:pPr algn="ctr" eaLnBrk="0" hangingPunct="0"/>
            <a:endParaRPr lang="ru-RU" sz="2200" dirty="0"/>
          </a:p>
        </p:txBody>
      </p:sp>
      <p:pic>
        <p:nvPicPr>
          <p:cNvPr id="4101" name="Picture 5" descr="200px-Gastello_Nikolay_Francievi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638"/>
            <a:ext cx="2735263" cy="3789362"/>
          </a:xfrm>
          <a:prstGeom prst="rect">
            <a:avLst/>
          </a:prstGeom>
          <a:noFill/>
        </p:spPr>
      </p:pic>
      <p:pic>
        <p:nvPicPr>
          <p:cNvPr id="4102" name="Picture 6" descr="Gastel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763" y="3068638"/>
            <a:ext cx="2535237" cy="3789362"/>
          </a:xfrm>
          <a:prstGeom prst="rect">
            <a:avLst/>
          </a:prstGeom>
          <a:noFill/>
        </p:spPr>
      </p:pic>
      <p:pic>
        <p:nvPicPr>
          <p:cNvPr id="5" name="Picture 7" descr="65961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6" descr="talалахи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25538"/>
            <a:ext cx="4424363" cy="5732462"/>
          </a:xfrm>
          <a:prstGeom prst="rect">
            <a:avLst/>
          </a:prstGeom>
          <a:noFill/>
        </p:spPr>
      </p:pic>
      <p:pic>
        <p:nvPicPr>
          <p:cNvPr id="7" name="Picture 4" descr="matroso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73663" y="1123950"/>
            <a:ext cx="3970337" cy="57340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8601" y="1524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Виктор Васильевич Талалихин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10200" y="152400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Матросов Александр Матвеевич 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6596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228600"/>
            <a:ext cx="4038600" cy="640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Война священна. 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И Матросов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Всем сердцем лёг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на пулемёт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О, сколько русых и 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курносых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Во имя жизни 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</a:rPr>
              <a:t>смерть возьмёт.</a:t>
            </a:r>
          </a:p>
        </p:txBody>
      </p:sp>
      <p:pic>
        <p:nvPicPr>
          <p:cNvPr id="9221" name="Picture 5" descr="Александр Матрос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228600"/>
            <a:ext cx="4500562" cy="6477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Орбита">
  <a:themeElements>
    <a:clrScheme name="Орбита 2">
      <a:dk1>
        <a:srgbClr val="008000"/>
      </a:dk1>
      <a:lt1>
        <a:srgbClr val="FFFFFF"/>
      </a:lt1>
      <a:dk2>
        <a:srgbClr val="003300"/>
      </a:dk2>
      <a:lt2>
        <a:srgbClr val="C0C0C0"/>
      </a:lt2>
      <a:accent1>
        <a:srgbClr val="99CC00"/>
      </a:accent1>
      <a:accent2>
        <a:srgbClr val="527C3A"/>
      </a:accent2>
      <a:accent3>
        <a:srgbClr val="AAADAA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748</Words>
  <Application>Microsoft Office PowerPoint</Application>
  <PresentationFormat>Экран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Орбита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 ходе Великой Отечественной войны наша армия сражалась в шести гигантских битвах, провела около 40 крупных наступательных операций. </vt:lpstr>
      <vt:lpstr>И вот наступил долгожданный день победы!</vt:lpstr>
      <vt:lpstr>Ордена и медали</vt:lpstr>
      <vt:lpstr>Слайд 19</vt:lpstr>
      <vt:lpstr>Открытие памятника нашим землякам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Seven</cp:lastModifiedBy>
  <cp:revision>7</cp:revision>
  <cp:lastPrinted>1601-01-01T00:00:00Z</cp:lastPrinted>
  <dcterms:created xsi:type="dcterms:W3CDTF">1601-01-01T00:00:00Z</dcterms:created>
  <dcterms:modified xsi:type="dcterms:W3CDTF">2020-03-02T08:14:59Z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