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1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86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8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0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7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3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3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3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7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7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4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4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6F5A-5FBB-40A0-9B32-0834C8E75141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770175-1BFB-4F7A-BBFA-825D34859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hoto.com/best-of-the-best/puteshestviya_po_rossii-2668" TargetMode="External"/><Relationship Id="rId2" Type="http://schemas.openxmlformats.org/officeDocument/2006/relationships/hyperlink" Target="http://udivitelno.com/mes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8797" y="2599658"/>
            <a:ext cx="9070848" cy="11325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«Моя планета»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36863" y="5084064"/>
            <a:ext cx="3665683" cy="22094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студ. Гр.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17-01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Будаева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Дашинимаева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925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604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Расположенная во вьетнамской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Куангбинь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пещера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Шондонг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самой крупной в мире. Здесь можно увидеть проходы высотой до 200 метров и шириной до 150 метров. Кроме того, путешественники остаются в восторге от подземной реки, а также растений под отверстиями в сводах пещеры, из-за которых внутрь пробивается солнечный свет. Чтобы посмотреть на пещеру, отправляйтесь в Национальный парк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Фонгня-Кебанг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27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63870" cy="68683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18" y="1136461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Мальдивы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райское место, но об одной из его граней вы возможно ещё не знали. На Мальдивах уникальное «звездное небо» появляется прямиком в океане! Происходит это благодаря люминесцирующему планктону, населяющему воды у острова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Ваадху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Невероятное место! Обычно он начинает светиться в определенные стрессовые моменты, к примеру, во время прибоя и, конечно же, ночью. Но учтите, что от купания в это время лучше воздержаться, потому как фитопланктон может выделять ядовитые вещества.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25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2" y="97536"/>
            <a:ext cx="5261049" cy="6560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97536"/>
            <a:ext cx="5157216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646" y="85604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самая высокая пещера в Болгарии. Она находится в 2 км от села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Карлуково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долине реки Искыр и является частью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геопарка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Искыр-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Панега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Эта удивительная карстовая пещера представляет собой естественный скальный мост длиной 262 метра и шириной от 15 до 25 метров. В ней есть два входа, Большой и Малый, между которыми проложена тропа.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два сквозных отверстия в скале по форме напоминающие человеческие глаза. Местные жители называют их «Глазами Бога», а иногда и «Чертовыми глазами».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3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566" y="23425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Рыбацкая деревня в Китае, проигравшая схватку с природой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деревня, лежащая на одном из 400 островов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Шенгси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к востоку от китайской провинции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Чжэцзян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известный своим рыболовным промыслом городок покинули люди, нашедшие более удобные пути заработка на материке, он начал исчезать под натиском местной растительности, превращаясь в царство зелени. Растения медленно поглощают ветхие каменные здания, демонстрируя силу природы и создавая поистине фантастическое зрелище. Тихий живописный район на восточном побережье Китая не стал комфортным местом для жизни человека, но он быстро превратился в уютное жилище для местной флоры и фауны. </a:t>
            </a:r>
          </a:p>
        </p:txBody>
      </p:sp>
    </p:spTree>
    <p:extLst>
      <p:ext uri="{BB962C8B-B14F-4D97-AF65-F5344CB8AC3E}">
        <p14:creationId xmlns:p14="http://schemas.microsoft.com/office/powerpoint/2010/main" val="25750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31017" cy="68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566" y="31959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 — самое глубокое озеро на планете, крупнейший природный резервуар пресной воды. Озеро и прибрежные территории отличаются уникальным разнообразием флоры и фауны. Местные жители и многие в России традиционно называют Байкал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морем.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Байкала на Земле только два озера имеют глубину более 1000 метров: Танганьика (1470 м) и Каспийское море (1025 м). Одна из визитных карточек России, место, которое нужно увидеть своими глазами хотя бы раз в жизни!</a:t>
            </a:r>
          </a:p>
        </p:txBody>
      </p:sp>
    </p:spTree>
    <p:extLst>
      <p:ext uri="{BB962C8B-B14F-4D97-AF65-F5344CB8AC3E}">
        <p14:creationId xmlns:p14="http://schemas.microsoft.com/office/powerpoint/2010/main" val="119769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775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6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537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udivitelno.com/mesta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rosphoto.com/best-of-the-best/puteshestviya_po_rossii-2668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0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4256"/>
            <a:ext cx="8881194" cy="58643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Термальные источники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Памуккале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невероятное место, созданное самой природой и привлекающее ежегодно миллионы людей. С турецкого название переводится как «хлопковый замок». И вправду, когда смотришь на курорт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Памуккале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издали или на фото, то кажется, что видишь перед собой большой замок, построенный из множества пушистых коробочек хлопка. Еще это место называют «бассейном Клеопатры»» – по легенде, именно здесь черпала красоту и молодость египетская царица.</a:t>
            </a:r>
          </a:p>
        </p:txBody>
      </p:sp>
    </p:spTree>
    <p:extLst>
      <p:ext uri="{BB962C8B-B14F-4D97-AF65-F5344CB8AC3E}">
        <p14:creationId xmlns:p14="http://schemas.microsoft.com/office/powerpoint/2010/main" val="268410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06" y="563437"/>
            <a:ext cx="8954346" cy="592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Пещеры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Вайтомо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новозеландском регионе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Уаикато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сами по себе довольно интересны: здесь можно наблюдать замысловатые известняковые наросты и причудливые ходы, созданные много столетий назад. Но то, что делает их поистине уникальными и что стоит увидеть, — «обитатели» Пещеры Светлячков. Это тысячи грибных комариков, которые, скапливаясь на ее сводах, создают эффект «звездного неба».</a:t>
            </a:r>
          </a:p>
        </p:txBody>
      </p:sp>
    </p:spTree>
    <p:extLst>
      <p:ext uri="{BB962C8B-B14F-4D97-AF65-F5344CB8AC3E}">
        <p14:creationId xmlns:p14="http://schemas.microsoft.com/office/powerpoint/2010/main" val="24982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2205"/>
            <a:ext cx="8722698" cy="5666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Отправляясь в Сенегал, стоит понимать, что красочных достопримечательностей там настолько много, что посетить все за раз вряд ли удастся. Но что определенно стоит вашего внимания, так это загадочное «розовое озеро» —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Ретба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 из красивейших мест на Земле. Выглядит оно точно картинка из детской книжки — белоснежные берега и розовая вода. За такую необычную окраску ответственны древнейшие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цианобактерии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обитающие в соленом озере.</a:t>
            </a:r>
          </a:p>
        </p:txBody>
      </p:sp>
    </p:spTree>
    <p:extLst>
      <p:ext uri="{BB962C8B-B14F-4D97-AF65-F5344CB8AC3E}">
        <p14:creationId xmlns:p14="http://schemas.microsoft.com/office/powerpoint/2010/main" val="157497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0"/>
            <a:ext cx="11180064" cy="6842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-15780"/>
            <a:ext cx="11180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5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798" y="600013"/>
            <a:ext cx="8844618" cy="5800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Драконовы деревья причудливой формы, названные так за смолу красного цвета, напоминающую кровь дракона, - еще одна особенность острова. Сочетание земли огненно-рыжего цвета и ярко-зеленых "шапок" драконовых деревьев создает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глазу контрастные ландшафты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таких деревьев (порой тысячелетних) было довольно-таки много на Канарских островах, но вследствие активного сбора ценной красной смолы их количество значительно уменьшилось. Посмотреть на небольшую рощицу все еще можно в Йемене.</a:t>
            </a:r>
          </a:p>
        </p:txBody>
      </p:sp>
    </p:spTree>
    <p:extLst>
      <p:ext uri="{BB962C8B-B14F-4D97-AF65-F5344CB8AC3E}">
        <p14:creationId xmlns:p14="http://schemas.microsoft.com/office/powerpoint/2010/main" val="417853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746</Words>
  <Application>Microsoft Office PowerPoint</Application>
  <PresentationFormat>Широкоэкранный</PresentationFormat>
  <Paragraphs>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«Моя планета»</vt:lpstr>
      <vt:lpstr>Презентация PowerPoint</vt:lpstr>
      <vt:lpstr>Термальные источники Памуккале – невероятное место, созданное самой природой и привлекающее ежегодно миллионы людей. С турецкого название переводится как «хлопковый замок». И вправду, когда смотришь на курорт Памуккале издали или на фото, то кажется, что видишь перед собой большой замок, построенный из множества пушистых коробочек хлопка. Еще это место называют «бассейном Клеопатры»» – по легенде, именно здесь черпала красоту и молодость египетская царица.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планета»</dc:title>
  <dc:creator>Пользователь Windows</dc:creator>
  <cp:lastModifiedBy>Преподаватель</cp:lastModifiedBy>
  <cp:revision>12</cp:revision>
  <dcterms:created xsi:type="dcterms:W3CDTF">2019-03-01T05:23:51Z</dcterms:created>
  <dcterms:modified xsi:type="dcterms:W3CDTF">2019-03-12T06:52:48Z</dcterms:modified>
</cp:coreProperties>
</file>