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514" y="390457"/>
            <a:ext cx="5002302" cy="2003890"/>
          </a:xfrm>
        </p:spPr>
        <p:txBody>
          <a:bodyPr>
            <a:normAutofit/>
          </a:bodyPr>
          <a:lstStyle/>
          <a:p>
            <a:r>
              <a:rPr lang="en-US" sz="60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Traveler</a:t>
            </a:r>
            <a:br>
              <a:rPr lang="en-US" sz="60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Полезные советы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2518755"/>
            <a:ext cx="2568633" cy="659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Выполнил студент: </a:t>
            </a:r>
            <a:r>
              <a:rPr lang="ru-RU" sz="1400" b="1" dirty="0" err="1">
                <a:ln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ЧТОТиБ</a:t>
            </a:r>
            <a:r>
              <a:rPr lang="ru-RU" sz="1400" b="1" dirty="0">
                <a:ln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, группы ИСиП-17-1</a:t>
            </a:r>
          </a:p>
          <a:p>
            <a:r>
              <a:rPr lang="ru-RU" sz="1400" b="1" dirty="0">
                <a:ln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Тихомиров Эдуард</a:t>
            </a:r>
          </a:p>
        </p:txBody>
      </p:sp>
    </p:spTree>
    <p:extLst>
      <p:ext uri="{BB962C8B-B14F-4D97-AF65-F5344CB8AC3E}">
        <p14:creationId xmlns:p14="http://schemas.microsoft.com/office/powerpoint/2010/main" val="8606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269">
        <p14:reveal/>
      </p:transition>
    </mc:Choice>
    <mc:Fallback>
      <p:transition spd="slow" advTm="626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советы что могут вам помочь.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Вот вы с рюкзаком за плечами и, возможно, чемоданом в руке стоите на пороге вокзала в совершенно новой стране. Что же теперь делать?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Обменяйте деньги! Самое главное, не пользоваться обменом валюты на вокзале или аэропорту. Там курс может быть выше обычного.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Отправляйтесь сразу же в хостел/отель. Желательно на автобусе. Так дешевле.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Вот вы на месте. Оставили чемоданы. Отправляйтесь отдыхать. После перелета или долгой поездки это крайне необходимо.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Гуляйте в основном пешком. Будет больше возможностей осмотреться и насладиться видами.</a:t>
            </a:r>
          </a:p>
        </p:txBody>
      </p:sp>
    </p:spTree>
    <p:extLst>
      <p:ext uri="{BB962C8B-B14F-4D97-AF65-F5344CB8AC3E}">
        <p14:creationId xmlns:p14="http://schemas.microsoft.com/office/powerpoint/2010/main" val="247096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1461">
        <p14:reveal/>
      </p:transition>
    </mc:Choice>
    <mc:Fallback>
      <p:transition spd="slow" advTm="2146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latform.guideadvisor.ru/file/59/b1/59b152b655fdb.jpg">
            <a:extLst>
              <a:ext uri="{FF2B5EF4-FFF2-40B4-BE49-F238E27FC236}">
                <a16:creationId xmlns:a16="http://schemas.microsoft.com/office/drawing/2014/main" id="{88563369-B00D-42B8-8621-97C1FFFC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8" y="874552"/>
            <a:ext cx="7886700" cy="510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EEA76-19BB-4198-A143-0F64D784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84" y="87455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</a:rPr>
              <a:t>Travelling is easy. But despite this you need to be ready for anything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</a:rPr>
              <a:t>				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</a:rPr>
              <a:t>:)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4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483">
        <p14:reveal/>
      </p:transition>
    </mc:Choice>
    <mc:Fallback>
      <p:transition spd="slow" advTm="648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</a:t>
            </a:r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начать?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5386" r="4694" b="5457"/>
          <a:stretch/>
        </p:blipFill>
        <p:spPr>
          <a:xfrm rot="19983000">
            <a:off x="240997" y="4554604"/>
            <a:ext cx="2821894" cy="173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b="10628"/>
          <a:stretch/>
        </p:blipFill>
        <p:spPr>
          <a:xfrm rot="907317">
            <a:off x="6606721" y="655204"/>
            <a:ext cx="2313814" cy="128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3393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каждого, кто задумывался о путешествии по миру возникал вопрос –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чего начать?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Ответ на него достаточно прост. Нужно выбрать место, которое хочется посетить в первую очередь. Это может быть целая страна, а может и маленькая деревушка. Не важно, главное понять куда вы хотите отправиться и уже от это начинать думать, что вам может пригодиться.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2843" r="4280" b="2696"/>
          <a:stretch/>
        </p:blipFill>
        <p:spPr>
          <a:xfrm>
            <a:off x="344248" y="114488"/>
            <a:ext cx="1077228" cy="164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391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178">
        <p14:reveal/>
      </p:transition>
    </mc:Choice>
    <mc:Fallback>
      <p:transition spd="slow" advTm="1117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D9E0F-FF50-4781-B896-E48768F83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248">
            <a:off x="6730435" y="363875"/>
            <a:ext cx="2021403" cy="144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Советы при выборе.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Выбор всегда сложная штука, по этому вот вам небольшой список советов, которые должен помочь вам определиться.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Учитывайте климат.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Это нужно что бы вам было комфортно, да и нужно быть заранее готовым к морозам и снежной метели или же к знойной жаре и духоте.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Рассчитывайте свои финансы.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Согласитесь, будет обидно, если вы приехали в какую-то страну, а вам едва хватает денег на жилье, а ведь нужно же еще что-то поесть.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Учитывайте менталитет страны.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Бывает такое, что ваше менталитет страны кажется вам настолько странным, что хочется ухать куда-то подальше, да как можно быстрее. Если вы не готовы к «экстриму», то подумайте о другой стране, для посещения.</a:t>
            </a:r>
          </a:p>
        </p:txBody>
      </p:sp>
    </p:spTree>
    <p:extLst>
      <p:ext uri="{BB962C8B-B14F-4D97-AF65-F5344CB8AC3E}">
        <p14:creationId xmlns:p14="http://schemas.microsoft.com/office/powerpoint/2010/main" val="105559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237">
        <p14:reveal/>
      </p:transition>
    </mc:Choice>
    <mc:Fallback>
      <p:transition spd="slow" advTm="1823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места стоит посетить?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690689"/>
            <a:ext cx="7645630" cy="94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Если вы все же не смогли выбрать, куда поехать, то вот вам небольшой список мест, которые стоит посетить по тем или иным причинам.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487" y="2768138"/>
            <a:ext cx="3834506" cy="34082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	Париж, Франция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Нигде в мире вы не найдете такую удивительную атмосферу, как на Монмартре — красивом и красочном районе с его маленькими магазинчиками, художественными галереями и очаровательными кафе. (Так же есть Эйфелева башня, с которой открываются чудесные виды)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02" y="2768138"/>
            <a:ext cx="4526281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73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628">
        <p14:reveal/>
      </p:transition>
    </mc:Choice>
    <mc:Fallback>
      <p:transition spd="slow" advTm="1062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8360" y="1135668"/>
            <a:ext cx="3817880" cy="139140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Норвегия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Крайне красивая и невероятно живая страна, в которой вам определенно понравится.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30685" y="1135667"/>
            <a:ext cx="3984134" cy="17155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	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Новая Зеландия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Это место, в котором вы точно сможете отдохнуть. Будь то активный отдых или спокойные пешие прогулки.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4" y="2527068"/>
            <a:ext cx="2768015" cy="403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85" y="2851265"/>
            <a:ext cx="4239492" cy="304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78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669">
        <p14:reveal/>
      </p:transition>
    </mc:Choice>
    <mc:Fallback>
      <p:transition spd="slow" advTm="1166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8360" y="1135668"/>
            <a:ext cx="3817880" cy="1807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		Япония</a:t>
            </a:r>
          </a:p>
          <a:p>
            <a:pPr marL="0" indent="0">
              <a:buNone/>
            </a:pPr>
            <a:r>
              <a:rPr lang="ru-RU" dirty="0"/>
              <a:t>Красивая архитектура сочетается с большим количеством технологий. Вам стоит посетить Японию. Определённо.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30685" y="1135667"/>
            <a:ext cx="3984134" cy="1582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	</a:t>
            </a:r>
            <a:r>
              <a:rPr lang="ru-RU" b="1" dirty="0"/>
              <a:t>Бразилия</a:t>
            </a:r>
          </a:p>
          <a:p>
            <a:pPr marL="0" indent="0">
              <a:buNone/>
            </a:pPr>
            <a:r>
              <a:rPr lang="ru-RU" dirty="0"/>
              <a:t>Теплая погода всегда хороший спутник для прогулки. В Бразилии она есть. А еще есть знаменитый Карнавал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0" y="3074432"/>
            <a:ext cx="3817334" cy="271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85" y="2942705"/>
            <a:ext cx="4080524" cy="28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6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817">
        <p14:reveal/>
      </p:transition>
    </mc:Choice>
    <mc:Fallback>
      <p:transition spd="slow" advTm="1081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477388/c76e7553-6b93-485c-819d-1b4127fe4cd2/s1200?webp=false">
            <a:extLst>
              <a:ext uri="{FF2B5EF4-FFF2-40B4-BE49-F238E27FC236}">
                <a16:creationId xmlns:a16="http://schemas.microsoft.com/office/drawing/2014/main" id="{DE43975E-30FB-4F0E-A96B-40550B4F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122">
            <a:off x="6353971" y="-82680"/>
            <a:ext cx="2902592" cy="222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взять с собой? (Рюкзак)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Бывает что из-за радости люди набирают огромные чемоданы вещей с собой, большей частью из которой даже не воспользуются. Тоже самое бывает даже с походными рюкзаками, вашими верными друзьями в путешествии. А если вы все еще в раздумьях, вот вам список того что должно быть в вашем «прогульном» рюкзаке/сумке: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Вода.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Да. Именно она. Вода очень важный компонент нашей жизни, а это значит что никогда не помешает взять с собой бутылочку, другую.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Таблетки первой необходимости.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Согласитесь, неприятно когда ты с температурой и кашлем бродишь по чужой стране.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Портативное зарядное устройство.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Телефон может сесть в любой момент, а если вы этого не заметили, то эта вещица вам точно может пригодится. Да и карты что на телефоне могут пригодиться.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Блокнот и ручку с карандашом.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Может случиться что вам срочно нужно будет записать название улицы или магазина. Возможно нарисовать для себя карту. </a:t>
            </a:r>
          </a:p>
        </p:txBody>
      </p:sp>
    </p:spTree>
    <p:extLst>
      <p:ext uri="{BB962C8B-B14F-4D97-AF65-F5344CB8AC3E}">
        <p14:creationId xmlns:p14="http://schemas.microsoft.com/office/powerpoint/2010/main" val="251261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1026">
        <p14:reveal/>
      </p:transition>
    </mc:Choice>
    <mc:Fallback>
      <p:transition spd="slow" advTm="2102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66542/3506fcab-ac18-46d5-8a30-2f76b7c8bf30/s1200">
            <a:extLst>
              <a:ext uri="{FF2B5EF4-FFF2-40B4-BE49-F238E27FC236}">
                <a16:creationId xmlns:a16="http://schemas.microsoft.com/office/drawing/2014/main" id="{3D99FBB1-386F-4E89-80BA-3094D8AE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0569">
            <a:off x="6634924" y="1968236"/>
            <a:ext cx="2208945" cy="189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взять с собой? (Чемодан)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21079"/>
            <a:ext cx="7886700" cy="4255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Ну вот. С рюкзаком определились. Теперь о чемоданах, ведь они в подавляющем большинстве случаев страдают на пару со своими владельцами. Да и даже если вы едите куда-то в гости, это может пригодится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Что же взять: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Кончено же документы!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Без них никуда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:)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Средства личной гигиены.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Думаю не стоит объяснять, почему.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Пара комплектов одежды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подходящей под климат места, куда вы едете. Тоже не стоит объяснять.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Комплект походной одежды.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Вдруг вы решите сходить в горы или лес? Да и он никогда не помешает.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Аптечка.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Тут тот же принцип что и с рюкзаком. Здоровый отдых должен быть здоровым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:)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Дорожный набор ниток и иголок.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Все может случиться за время поездки. Нужно быть готовым. Да и он много места не занимает.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9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691">
        <p14:reveal/>
      </p:transition>
    </mc:Choice>
    <mc:Fallback>
      <p:transition spd="slow" advTm="2069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ixdecor.ru/upload/iblock/543/543e3c0696d3f2b8747cbffcefa59ebd.jpg">
            <a:extLst>
              <a:ext uri="{FF2B5EF4-FFF2-40B4-BE49-F238E27FC236}">
                <a16:creationId xmlns:a16="http://schemas.microsoft.com/office/drawing/2014/main" id="{1FDF616B-CC2A-4F8A-A381-6DD5CB253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r="30642"/>
          <a:stretch/>
        </p:blipFill>
        <p:spPr bwMode="auto">
          <a:xfrm>
            <a:off x="6342077" y="1690689"/>
            <a:ext cx="2801923" cy="5200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44105-CE07-4448-85EA-075CFBEE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чему нужно быть готовым?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0A5F2-1D64-47A8-A7D3-925909F9E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Случаются разные ситуации, к которым нужно быть готовым заранее. И даже на этот случай есть список. Список того, что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нужно сделать, что бы не попасть в разные неприятные ситуации.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Узнайте законы страны, в которую поехали.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оставляйте деньги на проезд. Просто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уберите их в карман и забудьте до нужного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момента.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Купите все сувениры сразу. Не откладывайте на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последний день. Можете потратить денег больше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купить не то что хотели.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Распишите план, куда ТОЧНО хотите пойти, но не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нагружайте список до точности в минуту.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Пяти мест будет достаточно.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1146">
        <p14:reveal/>
      </p:transition>
    </mc:Choice>
    <mc:Fallback>
      <p:transition spd="slow" advTm="21146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450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Freestyle Script</vt:lpstr>
      <vt:lpstr>Rupster Script Free</vt:lpstr>
      <vt:lpstr>Тема Office</vt:lpstr>
      <vt:lpstr>Traveler Полезные советы</vt:lpstr>
      <vt:lpstr>   С чего начать?</vt:lpstr>
      <vt:lpstr>  Советы при выборе.</vt:lpstr>
      <vt:lpstr>Какие места стоит посетить?</vt:lpstr>
      <vt:lpstr>Презентация PowerPoint</vt:lpstr>
      <vt:lpstr>Презентация PowerPoint</vt:lpstr>
      <vt:lpstr>Что нужно взять с собой? (Рюкзак)</vt:lpstr>
      <vt:lpstr>Что нужно взять с собой? (Чемодан)</vt:lpstr>
      <vt:lpstr>К чему нужно быть готовым?</vt:lpstr>
      <vt:lpstr>Общие советы что могут вам помочь.</vt:lpstr>
      <vt:lpstr>Travelling is easy. But despite this you need to be ready for anything      :)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Даниил Иногамов</cp:lastModifiedBy>
  <cp:revision>56</cp:revision>
  <dcterms:created xsi:type="dcterms:W3CDTF">2014-11-21T11:00:06Z</dcterms:created>
  <dcterms:modified xsi:type="dcterms:W3CDTF">2019-03-21T02:14:37Z</dcterms:modified>
</cp:coreProperties>
</file>