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>
        <p:scale>
          <a:sx n="100" d="100"/>
          <a:sy n="100" d="100"/>
        </p:scale>
        <p:origin x="-21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5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tchita.ru/ru/o-chite/o-gorode/chita-istoricheskaya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dnarodyna.org/content/polina-osipenko-letat-vyshe-vseh-devushek-mira-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301180"/>
            <a:ext cx="3989090" cy="216024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По району </a:t>
            </a:r>
            <a:br>
              <a:rPr lang="ru-RU" sz="4400" dirty="0" smtClean="0"/>
            </a:br>
            <a:r>
              <a:rPr lang="ru-RU" sz="4400" dirty="0" smtClean="0"/>
              <a:t>с рюкзаком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0784744">
            <a:off x="-92473" y="3283553"/>
            <a:ext cx="6400800" cy="151216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Город Чита (Остров).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Улица Ярославского – Полины Осипенко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4845059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 </a:t>
            </a:r>
            <a:r>
              <a:rPr lang="ru-RU" dirty="0" err="1" smtClean="0"/>
              <a:t>Дедюхина</a:t>
            </a:r>
            <a:r>
              <a:rPr lang="ru-RU" dirty="0" smtClean="0"/>
              <a:t> Ангелина,</a:t>
            </a:r>
          </a:p>
          <a:p>
            <a:r>
              <a:rPr lang="ru-RU" dirty="0" smtClean="0"/>
              <a:t>Студентка 2 курса</a:t>
            </a:r>
          </a:p>
          <a:p>
            <a:r>
              <a:rPr lang="ru-RU" dirty="0" smtClean="0"/>
              <a:t>Читинский педагогический  колледж,</a:t>
            </a:r>
          </a:p>
          <a:p>
            <a:r>
              <a:rPr lang="ru-RU" dirty="0" err="1" smtClean="0"/>
              <a:t>Медиастудия</a:t>
            </a:r>
            <a:r>
              <a:rPr lang="ru-RU" dirty="0" smtClean="0"/>
              <a:t> «Колледж </a:t>
            </a:r>
            <a:r>
              <a:rPr lang="en-US" dirty="0" smtClean="0"/>
              <a:t>News</a:t>
            </a:r>
            <a:r>
              <a:rPr lang="ru-RU" dirty="0" smtClean="0"/>
              <a:t>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20688"/>
            <a:ext cx="3487076" cy="261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21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Своим законченным левым крылом  Шумовский дворец также выходит на </a:t>
            </a:r>
            <a:r>
              <a:rPr lang="ru-RU" sz="2400" dirty="0" smtClean="0"/>
              <a:t>ул. Иркутскую</a:t>
            </a:r>
            <a:r>
              <a:rPr lang="ru-RU" sz="2400" dirty="0"/>
              <a:t>. На угловом фронтоне в вышине можно увидеть цифры «1914»́ - дату постройки красивейшего здания в городе, в котором в 1918 году была провозглашена советская власть в Забайкалье.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68" y="2420888"/>
            <a:ext cx="6084168" cy="405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05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68896"/>
            <a:ext cx="4884018" cy="31160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На углу улиц </a:t>
            </a:r>
            <a:r>
              <a:rPr lang="ru-RU" sz="2400" dirty="0" smtClean="0"/>
              <a:t>Чкалова (</a:t>
            </a:r>
            <a:r>
              <a:rPr lang="ru-RU" sz="2400" dirty="0"/>
              <a:t>Уссурийской</a:t>
            </a:r>
            <a:r>
              <a:rPr lang="ru-RU" sz="2400" dirty="0" smtClean="0"/>
              <a:t>) </a:t>
            </a:r>
            <a:r>
              <a:rPr lang="ru-RU" sz="2400" dirty="0"/>
              <a:t>и Иркутской красуется здание из кирпича с пожарной каланчей - здесь изначально размещалось полицейское управление и пожарная команда, а сейчас второй этаж занимает музей милиции Забайкалья.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3433779" cy="51506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30" y="3417193"/>
            <a:ext cx="4788024" cy="319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25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81" y="5439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5001419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Памятная </a:t>
            </a:r>
            <a:r>
              <a:rPr lang="ru-RU" sz="2400" dirty="0"/>
              <a:t>доска о наименовании улицы Полины Осипенко установлена на торце здания по ул. Ленина, 56</a:t>
            </a:r>
            <a:r>
              <a:rPr lang="ru-RU" sz="2400" dirty="0" smtClean="0"/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Полина Осипенко была летчицей-героем. Их экипаж </a:t>
            </a:r>
            <a:r>
              <a:rPr lang="ru-RU" sz="2400" dirty="0"/>
              <a:t>совершил </a:t>
            </a:r>
            <a:r>
              <a:rPr lang="ru-RU" sz="2400" dirty="0" smtClean="0"/>
              <a:t>невероятное: Валентина </a:t>
            </a:r>
            <a:r>
              <a:rPr lang="ru-RU" sz="2400" dirty="0" err="1" smtClean="0"/>
              <a:t>Гризодубова</a:t>
            </a:r>
            <a:r>
              <a:rPr lang="ru-RU" sz="2400" dirty="0" smtClean="0"/>
              <a:t> </a:t>
            </a:r>
            <a:r>
              <a:rPr lang="ru-RU" sz="2400" dirty="0"/>
              <a:t>с Мариной Расковой и Полиной Осипенко </a:t>
            </a:r>
            <a:r>
              <a:rPr lang="ru-RU" sz="2400" dirty="0" smtClean="0"/>
              <a:t>совершили </a:t>
            </a:r>
            <a:r>
              <a:rPr lang="ru-RU" sz="2400" dirty="0"/>
              <a:t>настоящий подвиг, управляя тяжелой машиной около двух суток на протяжении 6450 </a:t>
            </a:r>
            <a:r>
              <a:rPr lang="ru-RU" sz="2400" dirty="0" smtClean="0"/>
              <a:t>км, перелет из Москвы в </a:t>
            </a:r>
            <a:r>
              <a:rPr lang="ru-RU" sz="2400" dirty="0" err="1" smtClean="0"/>
              <a:t>Керби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6" y="3284983"/>
            <a:ext cx="4104457" cy="27363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47" y="3277715"/>
            <a:ext cx="4096824" cy="278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04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460432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Да, наш город не так богат на архитектурные постройки, как старший брат Санкт-Петербург. Но это не мешает каждой улице иметь свою историю, будь это окраина или центр. </a:t>
            </a:r>
          </a:p>
          <a:p>
            <a:pPr marL="0" indent="0" algn="just">
              <a:buNone/>
            </a:pPr>
            <a:r>
              <a:rPr lang="ru-RU" sz="2400" dirty="0" smtClean="0"/>
              <a:t>Я, студентка и уроженка Забайкалья, считаю себя патриотом города и хочу, чтобы каждый человек ценил его</a:t>
            </a:r>
            <a:r>
              <a:rPr lang="ru-RU" sz="2400" dirty="0"/>
              <a:t>!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22107"/>
            <a:ext cx="3923928" cy="2615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30885"/>
            <a:ext cx="3960440" cy="2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41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Используемые материалы: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Чита. Самый солнечный город. </a:t>
            </a:r>
            <a:r>
              <a:rPr lang="en-US" sz="2400" dirty="0" smtClean="0"/>
              <a:t>URL </a:t>
            </a:r>
            <a:r>
              <a:rPr lang="en-US" sz="2400" dirty="0" smtClean="0">
                <a:hlinkClick r:id="rId3"/>
              </a:rPr>
              <a:t>www.visitchita.ru/ru/o-chite/o-gorode/chita-istoricheskaya</a:t>
            </a:r>
            <a:r>
              <a:rPr lang="ru-RU" sz="2400" dirty="0" smtClean="0"/>
              <a:t> - </a:t>
            </a:r>
            <a:r>
              <a:rPr lang="ru-RU" sz="2400" i="1" dirty="0" smtClean="0"/>
              <a:t>Улица Ярославского</a:t>
            </a:r>
          </a:p>
          <a:p>
            <a:r>
              <a:rPr lang="ru-RU" sz="2400" dirty="0"/>
              <a:t>Чита. Самый солнечный город. </a:t>
            </a:r>
            <a:r>
              <a:rPr lang="en-US" sz="2400" dirty="0"/>
              <a:t>URL </a:t>
            </a:r>
            <a:r>
              <a:rPr lang="ru-RU" sz="2400" dirty="0" smtClean="0"/>
              <a:t> </a:t>
            </a:r>
            <a:r>
              <a:rPr lang="en-US" sz="2400" dirty="0" smtClean="0">
                <a:hlinkClick r:id="rId3"/>
              </a:rPr>
              <a:t>www.visitchita.ru/ru/o-chite/o-gorode/chita-istoricheskaya</a:t>
            </a:r>
            <a:r>
              <a:rPr lang="ru-RU" sz="2400" dirty="0" smtClean="0"/>
              <a:t> - </a:t>
            </a:r>
            <a:r>
              <a:rPr lang="ru-RU" sz="2400" i="1" dirty="0" smtClean="0"/>
              <a:t>Улица Полины Осипенко</a:t>
            </a:r>
          </a:p>
          <a:p>
            <a:r>
              <a:rPr lang="ru-RU" sz="2400" i="1" dirty="0" smtClean="0"/>
              <a:t>Одна Родина . </a:t>
            </a:r>
            <a:r>
              <a:rPr lang="en-US" sz="2400" i="1" dirty="0" smtClean="0"/>
              <a:t>URL</a:t>
            </a:r>
            <a:r>
              <a:rPr lang="ru-RU" sz="2400" i="1" dirty="0" smtClean="0"/>
              <a:t> </a:t>
            </a:r>
            <a:r>
              <a:rPr lang="en-US" sz="2400" i="1" dirty="0">
                <a:hlinkClick r:id="rId4"/>
              </a:rPr>
              <a:t>https://</a:t>
            </a:r>
            <a:r>
              <a:rPr lang="en-US" sz="2400" i="1" dirty="0" smtClean="0">
                <a:hlinkClick r:id="rId4"/>
              </a:rPr>
              <a:t>odnarodyna.org/content/polina-osipenko-letat-vyshe-vseh-devushek-mira-0</a:t>
            </a:r>
            <a:endParaRPr lang="ru-RU" sz="2400" i="1" dirty="0" smtClean="0"/>
          </a:p>
          <a:p>
            <a:r>
              <a:rPr lang="ru-RU" sz="2400" i="1" dirty="0" smtClean="0"/>
              <a:t>Авторские снимки </a:t>
            </a:r>
            <a:r>
              <a:rPr lang="ru-RU" sz="2400" i="1" dirty="0" err="1" smtClean="0"/>
              <a:t>Дедюхиной</a:t>
            </a:r>
            <a:r>
              <a:rPr lang="ru-RU" sz="2400" i="1" dirty="0" smtClean="0"/>
              <a:t> Ангелины </a:t>
            </a: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1089969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Остров. </a:t>
            </a:r>
            <a:br>
              <a:rPr lang="ru-RU" dirty="0" smtClean="0"/>
            </a:br>
            <a:r>
              <a:rPr lang="ru-RU" dirty="0" smtClean="0"/>
              <a:t>Какой же он?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Многие гости города удивляются, когда слышат словосочетание: «Я живу на острове». Да, еще 10 лет назад этот район наводил страх на жителей города, но что же сейчас?</a:t>
            </a:r>
          </a:p>
          <a:p>
            <a:pPr marL="0" indent="0">
              <a:buNone/>
            </a:pPr>
            <a:r>
              <a:rPr lang="ru-RU" sz="2400" dirty="0" smtClean="0"/>
              <a:t>Я хочу рассказать вам о центральной </a:t>
            </a:r>
          </a:p>
          <a:p>
            <a:pPr marL="0" indent="0">
              <a:buNone/>
            </a:pPr>
            <a:r>
              <a:rPr lang="ru-RU" sz="2400" dirty="0" smtClean="0"/>
              <a:t>улице родного района: </a:t>
            </a:r>
          </a:p>
          <a:p>
            <a:pPr marL="0" indent="0">
              <a:buNone/>
            </a:pPr>
            <a:r>
              <a:rPr lang="ru-RU" sz="2400" dirty="0" smtClean="0"/>
              <a:t>ул. Ярославского и </a:t>
            </a:r>
          </a:p>
          <a:p>
            <a:pPr marL="0" indent="0">
              <a:buNone/>
            </a:pPr>
            <a:r>
              <a:rPr lang="ru-RU" sz="2400" dirty="0" smtClean="0"/>
              <a:t>перетекающую из нее – </a:t>
            </a:r>
          </a:p>
          <a:p>
            <a:pPr marL="0" indent="0">
              <a:buNone/>
            </a:pPr>
            <a:r>
              <a:rPr lang="ru-RU" sz="2400" dirty="0" smtClean="0"/>
              <a:t>ул. Полины Осипенко.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492066"/>
            <a:ext cx="2027489" cy="30415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308970"/>
            <a:ext cx="2027718" cy="304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14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637" y="260648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Улица Ярославского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980728"/>
            <a:ext cx="8686800" cy="4525963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Улица Ярославского начинается от железной дороги и моста через реку </a:t>
            </a:r>
            <a:r>
              <a:rPr lang="ru-RU" sz="2400" dirty="0" err="1" smtClean="0"/>
              <a:t>Читинка</a:t>
            </a:r>
            <a:r>
              <a:rPr lang="ru-RU" sz="2400" dirty="0" smtClean="0"/>
              <a:t>, </a:t>
            </a:r>
            <a:r>
              <a:rPr lang="ru-RU" sz="2400" dirty="0"/>
              <a:t>пересекая </a:t>
            </a:r>
            <a:r>
              <a:rPr lang="ru-RU" sz="2400" dirty="0" smtClean="0"/>
              <a:t>«Остров» </a:t>
            </a:r>
            <a:r>
              <a:rPr lang="ru-RU" sz="2400" dirty="0"/>
              <a:t>к </a:t>
            </a:r>
            <a:r>
              <a:rPr lang="ru-RU" sz="2400" dirty="0" err="1"/>
              <a:t>Титовской</a:t>
            </a:r>
            <a:r>
              <a:rPr lang="ru-RU" sz="2400" dirty="0"/>
              <a:t> сопке. На плане Читы 1885 года она именовалась </a:t>
            </a:r>
            <a:r>
              <a:rPr lang="ru-RU" sz="2400" b="1" dirty="0" err="1"/>
              <a:t>Верхнеудинским</a:t>
            </a:r>
            <a:r>
              <a:rPr lang="ru-RU" sz="2400" b="1" dirty="0"/>
              <a:t> трактом</a:t>
            </a:r>
            <a:r>
              <a:rPr lang="ru-RU" sz="2400" dirty="0"/>
              <a:t>.  </a:t>
            </a:r>
            <a:r>
              <a:rPr lang="ru-RU" sz="2400" dirty="0" smtClean="0"/>
              <a:t>К </a:t>
            </a:r>
            <a:r>
              <a:rPr lang="ru-RU" sz="2400" dirty="0"/>
              <a:t>этому времени обширная территория между реками Читой и Ингодой была почти не </a:t>
            </a:r>
            <a:r>
              <a:rPr lang="ru-RU" sz="2400" dirty="0" smtClean="0"/>
              <a:t>освоена. </a:t>
            </a:r>
            <a:r>
              <a:rPr lang="ru-RU" sz="2400" dirty="0"/>
              <a:t>К концу века система  складов для хранения и реализации всевозможного имущества частей Читинского гарнизона и Забайкальского казачьего войска была </a:t>
            </a:r>
            <a:r>
              <a:rPr lang="ru-RU" sz="2400" dirty="0" smtClean="0"/>
              <a:t>готова. </a:t>
            </a:r>
            <a:r>
              <a:rPr lang="ru-RU" sz="2400" dirty="0"/>
              <a:t>Название ей дали самое простое - </a:t>
            </a:r>
            <a:r>
              <a:rPr lang="ru-RU" sz="2400" b="1" dirty="0"/>
              <a:t>Интендантская.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04" y="4365104"/>
            <a:ext cx="3528392" cy="235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976664"/>
          </a:xfrm>
        </p:spPr>
        <p:txBody>
          <a:bodyPr>
            <a:normAutofit/>
          </a:bodyPr>
          <a:lstStyle/>
          <a:p>
            <a:r>
              <a:rPr lang="ru-RU" sz="2400" dirty="0"/>
              <a:t>В 1923 году Читинский горсовет первого созыва посчитал, что казенное </a:t>
            </a:r>
            <a:r>
              <a:rPr lang="ru-RU" sz="2400" dirty="0" smtClean="0"/>
              <a:t>наименование </a:t>
            </a:r>
            <a:r>
              <a:rPr lang="ru-RU" sz="2400" dirty="0"/>
              <a:t>улицы не приемлемо, и она стала носить имя </a:t>
            </a:r>
            <a:r>
              <a:rPr lang="ru-RU" sz="2400" b="1" dirty="0"/>
              <a:t>Емельяна Ярославского</a:t>
            </a:r>
            <a:r>
              <a:rPr lang="ru-RU" sz="2400" dirty="0"/>
              <a:t>. Тогда он был членом Сибирского бюро ЦК ВКП(б). Это наш </a:t>
            </a:r>
            <a:r>
              <a:rPr lang="ru-RU" sz="2400" dirty="0" smtClean="0"/>
              <a:t>земляк. Кавалер </a:t>
            </a:r>
            <a:r>
              <a:rPr lang="ru-RU" sz="2400" dirty="0"/>
              <a:t>ордена Ленина и Сталинской премии умер в 1943 </a:t>
            </a:r>
            <a:r>
              <a:rPr lang="ru-RU" sz="2400" dirty="0" smtClean="0"/>
              <a:t>году. </a:t>
            </a:r>
          </a:p>
          <a:p>
            <a:r>
              <a:rPr lang="ru-RU" sz="2400" dirty="0" smtClean="0"/>
              <a:t>К </a:t>
            </a:r>
            <a:r>
              <a:rPr lang="ru-RU" sz="2400" dirty="0"/>
              <a:t>столетию со дня рождения в честь именитого земляка на здании № 19 была открыта мемориальная доска с барельефом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059" y="3645024"/>
            <a:ext cx="3816424" cy="28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84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429000"/>
            <a:ext cx="7488832" cy="3240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В 1984 году на перекрестке улиц Лазо-Ярославского к 90-летию со дня рождения был торжественно открыт бюст Сергея Лазо на цилиндрическом постаменте. </a:t>
            </a:r>
            <a:r>
              <a:rPr lang="ru-RU" sz="2400" dirty="0" smtClean="0"/>
              <a:t>Лазо так же был революционером. О его смерти ходит легенда: в японском плену его сожгли в топке паровоза</a:t>
            </a:r>
            <a:r>
              <a:rPr lang="ru-RU" sz="2400" dirty="0"/>
              <a:t>. Однако документальных свидетельств этому факту </a:t>
            </a:r>
            <a:r>
              <a:rPr lang="ru-RU" sz="2400" dirty="0" smtClean="0"/>
              <a:t>нет.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76410"/>
            <a:ext cx="2093979" cy="3140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6410"/>
            <a:ext cx="4716016" cy="314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64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/>
              <a:t>На данный момент улица </a:t>
            </a:r>
            <a:r>
              <a:rPr lang="ru-RU" sz="2400" dirty="0" smtClean="0"/>
              <a:t>им. </a:t>
            </a:r>
            <a:r>
              <a:rPr lang="ru-RU" sz="2400" dirty="0"/>
              <a:t>Ярославского является связующим звеном между </a:t>
            </a:r>
            <a:r>
              <a:rPr lang="ru-RU" sz="2400" dirty="0" smtClean="0"/>
              <a:t>«Островом» </a:t>
            </a:r>
            <a:r>
              <a:rPr lang="ru-RU" sz="2400" dirty="0"/>
              <a:t>и центральным районом нашего города. 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65176"/>
            <a:ext cx="4536504" cy="30243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233" y="3463652"/>
            <a:ext cx="453650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71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Улица Полины Осипенко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/>
              <a:t>До 1939 года улица именовалась </a:t>
            </a:r>
            <a:r>
              <a:rPr lang="ru-RU" sz="2400" b="1" dirty="0" smtClean="0"/>
              <a:t>Иркутской</a:t>
            </a:r>
            <a:r>
              <a:rPr lang="ru-RU" sz="2400" dirty="0" smtClean="0"/>
              <a:t>. Одна из центральных улиц старой Читы (с 1885 г.) была названа в честь Иркутска, являющимся в то время центром Восточно-Сибирского генерал-губернаторства, в подчинении которого находилась наша Забайкальская область.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47" y="3573016"/>
            <a:ext cx="4536505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85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937" y="332656"/>
            <a:ext cx="8508535" cy="6264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По читинским меркам улица была не великой, но являлась «южными воротами» города. С </a:t>
            </a:r>
            <a:r>
              <a:rPr lang="ru-RU" sz="2400" dirty="0" smtClean="0"/>
              <a:t>ул. Иркутской </a:t>
            </a:r>
            <a:r>
              <a:rPr lang="ru-RU" sz="2400" dirty="0"/>
              <a:t>можно было попасть на </a:t>
            </a:r>
            <a:r>
              <a:rPr lang="ru-RU" sz="2400" dirty="0" smtClean="0"/>
              <a:t>ул. Интендантскую по </a:t>
            </a:r>
            <a:r>
              <a:rPr lang="ru-RU" sz="2400" dirty="0"/>
              <a:t>мосту через р. </a:t>
            </a:r>
            <a:r>
              <a:rPr lang="ru-RU" sz="2400" dirty="0" smtClean="0"/>
              <a:t>Чита, </a:t>
            </a:r>
            <a:r>
              <a:rPr lang="ru-RU" sz="2400" dirty="0"/>
              <a:t>который соединял город с </a:t>
            </a:r>
            <a:r>
              <a:rPr lang="ru-RU" sz="2400" dirty="0" smtClean="0"/>
              <a:t>«Островом» </a:t>
            </a:r>
            <a:r>
              <a:rPr lang="ru-RU" sz="2400" dirty="0"/>
              <a:t>и был ниже </a:t>
            </a:r>
            <a:r>
              <a:rPr lang="ru-RU" sz="2400" dirty="0" smtClean="0"/>
              <a:t>современного, </a:t>
            </a:r>
            <a:r>
              <a:rPr lang="ru-RU" sz="2400" dirty="0"/>
              <a:t>и далее на Московский тракт. Начинаясь от железнодорожных путей, </a:t>
            </a:r>
            <a:r>
              <a:rPr lang="ru-RU" sz="2400" dirty="0" smtClean="0"/>
              <a:t>улица </a:t>
            </a:r>
            <a:r>
              <a:rPr lang="ru-RU" sz="2400" dirty="0"/>
              <a:t>ограничивалась </a:t>
            </a:r>
            <a:r>
              <a:rPr lang="ru-RU" sz="2400" dirty="0" smtClean="0"/>
              <a:t>Бульварной (ныне Бабушкина</a:t>
            </a:r>
            <a:r>
              <a:rPr lang="ru-RU" sz="2400" dirty="0"/>
              <a:t>) улицей </a:t>
            </a:r>
            <a:r>
              <a:rPr lang="ru-RU" sz="2400" dirty="0" smtClean="0"/>
              <a:t>- </a:t>
            </a:r>
            <a:r>
              <a:rPr lang="ru-RU" sz="2400" dirty="0"/>
              <a:t>далее шли овражки и русло своенравной </a:t>
            </a:r>
            <a:r>
              <a:rPr lang="ru-RU" sz="2400" dirty="0" err="1" smtClean="0"/>
              <a:t>Кайдаловки</a:t>
            </a:r>
            <a:r>
              <a:rPr lang="ru-RU" sz="2400" dirty="0" smtClean="0"/>
              <a:t>.</a:t>
            </a:r>
          </a:p>
          <a:p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0968"/>
            <a:ext cx="4283968" cy="28559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21019"/>
            <a:ext cx="4230510" cy="285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27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645024"/>
            <a:ext cx="8229600" cy="295232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/>
              <a:t>Улица была престижной. Именно на Иркутской своим фасадом выходит пассаж Второва, дом известного иркутского подрядчика </a:t>
            </a:r>
            <a:r>
              <a:rPr lang="ru-RU" sz="2400" dirty="0" err="1"/>
              <a:t>Люциана</a:t>
            </a:r>
            <a:r>
              <a:rPr lang="ru-RU" sz="2400" dirty="0"/>
              <a:t> </a:t>
            </a:r>
            <a:r>
              <a:rPr lang="ru-RU" sz="2400" dirty="0" err="1" smtClean="0"/>
              <a:t>Древновского</a:t>
            </a:r>
            <a:r>
              <a:rPr lang="ru-RU" sz="2400" dirty="0" smtClean="0"/>
              <a:t>, дом </a:t>
            </a:r>
            <a:r>
              <a:rPr lang="ru-RU" sz="2400" dirty="0"/>
              <a:t>братьев </a:t>
            </a:r>
            <a:r>
              <a:rPr lang="ru-RU" sz="2400" dirty="0" err="1"/>
              <a:t>Зазовских</a:t>
            </a:r>
            <a:r>
              <a:rPr lang="ru-RU" sz="2400" dirty="0"/>
              <a:t>, ставший главным корпусом </a:t>
            </a:r>
            <a:r>
              <a:rPr lang="ru-RU" sz="2400" dirty="0" smtClean="0"/>
              <a:t>Байкальского государственного университета («</a:t>
            </a:r>
            <a:r>
              <a:rPr lang="ru-RU" sz="2400" dirty="0" err="1" smtClean="0"/>
              <a:t>нархоза</a:t>
            </a:r>
            <a:r>
              <a:rPr lang="ru-RU" sz="2400" dirty="0" smtClean="0"/>
              <a:t>»). </a:t>
            </a:r>
            <a:r>
              <a:rPr lang="ru-RU" sz="2400" dirty="0"/>
              <a:t>Сохранившееся двухэтажное деревянное </a:t>
            </a:r>
            <a:r>
              <a:rPr lang="ru-RU" sz="2400" dirty="0" smtClean="0"/>
              <a:t>здание - одно </a:t>
            </a:r>
            <a:r>
              <a:rPr lang="ru-RU" sz="2400" dirty="0"/>
              <a:t>из </a:t>
            </a:r>
            <a:r>
              <a:rPr lang="ru-RU" sz="2400" dirty="0" smtClean="0"/>
              <a:t>сооружений </a:t>
            </a:r>
            <a:r>
              <a:rPr lang="ru-RU" sz="2400" dirty="0"/>
              <a:t>второй женской гимназии стоит уже 115 лет и продолжает быть учебным заведением.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3653544" cy="24356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24744"/>
            <a:ext cx="367240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958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209</TotalTime>
  <Words>698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По району  с рюкзаком</vt:lpstr>
      <vt:lpstr>Остров.  Какой же он?</vt:lpstr>
      <vt:lpstr>Улица Ярославского</vt:lpstr>
      <vt:lpstr>Презентация PowerPoint</vt:lpstr>
      <vt:lpstr> </vt:lpstr>
      <vt:lpstr>Презентация PowerPoint</vt:lpstr>
      <vt:lpstr>Улица Полины Осипенко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Используемые материалы: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району с рюкзаком…</dc:title>
  <dc:creator>Чукчелла</dc:creator>
  <cp:lastModifiedBy>1</cp:lastModifiedBy>
  <cp:revision>22</cp:revision>
  <dcterms:created xsi:type="dcterms:W3CDTF">2019-03-02T10:37:22Z</dcterms:created>
  <dcterms:modified xsi:type="dcterms:W3CDTF">2019-03-06T12:38:12Z</dcterms:modified>
</cp:coreProperties>
</file>