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1" r:id="rId10"/>
    <p:sldId id="272" r:id="rId11"/>
    <p:sldId id="273" r:id="rId12"/>
    <p:sldId id="274" r:id="rId13"/>
    <p:sldId id="265" r:id="rId14"/>
    <p:sldId id="266" r:id="rId15"/>
    <p:sldId id="269" r:id="rId16"/>
    <p:sldId id="270" r:id="rId17"/>
    <p:sldId id="275" r:id="rId18"/>
    <p:sldId id="276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80C0525E-B561-4427-9CFA-AFEB765D8004}"/>
    <pc:docChg chg="addSld delSld modSld">
      <pc:chgData name="" userId="" providerId="" clId="Web-{80C0525E-B561-4427-9CFA-AFEB765D8004}" dt="2019-02-26T10:51:45.732" v="52"/>
      <pc:docMkLst>
        <pc:docMk/>
      </pc:docMkLst>
      <pc:sldChg chg="modSp add del">
        <pc:chgData name="" userId="" providerId="" clId="Web-{80C0525E-B561-4427-9CFA-AFEB765D8004}" dt="2019-02-26T10:51:45.575" v="51"/>
        <pc:sldMkLst>
          <pc:docMk/>
          <pc:sldMk cId="0" sldId="256"/>
        </pc:sldMkLst>
        <pc:spChg chg="mod">
          <ac:chgData name="" userId="" providerId="" clId="Web-{80C0525E-B561-4427-9CFA-AFEB765D8004}" dt="2019-02-26T10:50:55.886" v="42" actId="20577"/>
          <ac:spMkLst>
            <pc:docMk/>
            <pc:sldMk cId="0" sldId="256"/>
            <ac:spMk id="4" creationId="{00000000-0000-0000-0000-000000000000}"/>
          </ac:spMkLst>
        </pc:spChg>
      </pc:sldChg>
      <pc:sldChg chg="add del">
        <pc:chgData name="" userId="" providerId="" clId="Web-{80C0525E-B561-4427-9CFA-AFEB765D8004}" dt="2019-02-26T10:51:45.732" v="52"/>
        <pc:sldMkLst>
          <pc:docMk/>
          <pc:sldMk cId="0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B047-5556-4E4C-A4F1-208955A44D87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EAF2-636C-4CA4-91FF-03086C37E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B047-5556-4E4C-A4F1-208955A44D87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EAF2-636C-4CA4-91FF-03086C37E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B047-5556-4E4C-A4F1-208955A44D87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EAF2-636C-4CA4-91FF-03086C37E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B047-5556-4E4C-A4F1-208955A44D87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EAF2-636C-4CA4-91FF-03086C37E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B047-5556-4E4C-A4F1-208955A44D87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EAF2-636C-4CA4-91FF-03086C37E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B047-5556-4E4C-A4F1-208955A44D87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EAF2-636C-4CA4-91FF-03086C37E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B047-5556-4E4C-A4F1-208955A44D87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EAF2-636C-4CA4-91FF-03086C37E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B047-5556-4E4C-A4F1-208955A44D87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EAF2-636C-4CA4-91FF-03086C37E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B047-5556-4E4C-A4F1-208955A44D87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EAF2-636C-4CA4-91FF-03086C37E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B047-5556-4E4C-A4F1-208955A44D87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EAF2-636C-4CA4-91FF-03086C37E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B047-5556-4E4C-A4F1-208955A44D87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EAF2-636C-4CA4-91FF-03086C37E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9B047-5556-4E4C-A4F1-208955A44D87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CEAF2-636C-4CA4-91FF-03086C37E5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iles1.adme.ru/files/news/part_59/594605/9828760-R3L8T8D-1000-enhanced-buzz-wide-19217-1383862686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9240866" cy="576009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1" y="0"/>
            <a:ext cx="9240865" cy="1557338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6000" b="1" spc="5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,,</a:t>
            </a:r>
            <a:r>
              <a:rPr lang="ru-RU" sz="6000" b="1" spc="5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Моя планета</a:t>
            </a:r>
            <a:r>
              <a:rPr lang="en-US" sz="6000" b="1" spc="5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ru-RU" sz="6000" b="1" spc="5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</a:pPr>
            <a:r>
              <a:rPr lang="ru-RU" sz="3200" b="1" spc="5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Самые интересные места планеты</a:t>
            </a:r>
            <a:endParaRPr kumimoji="0" lang="ru-RU" sz="32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43608" y="5516279"/>
            <a:ext cx="81972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r" eaLnBrk="0" hangingPunct="0"/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Студент: </a:t>
            </a:r>
            <a:r>
              <a:rPr lang="ru-RU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Раджабов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Руслан </a:t>
            </a:r>
            <a:r>
              <a:rPr lang="ru-RU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Сияршоевич</a:t>
            </a:r>
            <a:endParaRPr lang="ru-RU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r" eaLnBrk="0" hangingPunct="0"/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Профессия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Мастер столярно </a:t>
            </a:r>
            <a:r>
              <a:rPr lang="ru-RU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плотнечных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паркетных работ</a:t>
            </a:r>
          </a:p>
          <a:p>
            <a:pPr indent="457200" algn="r" eaLnBrk="0" hangingPunct="0"/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Курс обучения : 1</a:t>
            </a:r>
          </a:p>
          <a:p>
            <a:pPr indent="457200" algn="r" eaLnBrk="0" hangingPunct="0"/>
            <a:endParaRPr lang="ru-RU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278537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ru-RU" sz="2800" dirty="0"/>
              <a:t>На </a:t>
            </a:r>
            <a:r>
              <a:rPr lang="ru-RU" sz="2800" dirty="0" err="1"/>
              <a:t>гэльском</a:t>
            </a:r>
            <a:r>
              <a:rPr lang="ru-RU" sz="2800" dirty="0"/>
              <a:t> языке эта пещера называлась </a:t>
            </a:r>
            <a:r>
              <a:rPr lang="ru-RU" sz="2800" dirty="0" err="1"/>
              <a:t>Уам-Бин</a:t>
            </a:r>
            <a:r>
              <a:rPr lang="ru-RU" sz="2800" dirty="0"/>
              <a:t> (Пещера мелодий) - огромный зал многократно повторяет звуки прибоя, и вся пещера буквально поет. Свое название в честь эпического героя </a:t>
            </a:r>
            <a:r>
              <a:rPr lang="ru-RU" sz="2800" dirty="0" err="1"/>
              <a:t>Фингала</a:t>
            </a:r>
            <a:r>
              <a:rPr lang="ru-RU" sz="2800" dirty="0"/>
              <a:t> (Финна </a:t>
            </a:r>
            <a:r>
              <a:rPr lang="ru-RU" sz="2800" dirty="0" err="1"/>
              <a:t>Маккула</a:t>
            </a:r>
            <a:r>
              <a:rPr lang="ru-RU" sz="2800" dirty="0"/>
              <a:t>) она получила от шотландского поэта Джеймса </a:t>
            </a:r>
            <a:r>
              <a:rPr lang="ru-RU" sz="2800" dirty="0" err="1"/>
              <a:t>Макферсона</a:t>
            </a:r>
            <a:r>
              <a:rPr lang="ru-RU" sz="2800" dirty="0"/>
              <a:t>. По легенде, великан </a:t>
            </a:r>
            <a:r>
              <a:rPr lang="ru-RU" sz="2800" dirty="0" err="1"/>
              <a:t>Фингал</a:t>
            </a:r>
            <a:r>
              <a:rPr lang="ru-RU" sz="2800" dirty="0"/>
              <a:t> построил дамбу, соединяющую Шотландию и Ирландию. </a:t>
            </a:r>
          </a:p>
        </p:txBody>
      </p:sp>
      <p:pic>
        <p:nvPicPr>
          <p:cNvPr id="3" name="Рисунок 2" descr="http://files3.adme.ru/files/news/part_59/594605/9862060-R3L8T8D-1000-2cop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36304"/>
            <a:ext cx="9144000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7384"/>
            <a:ext cx="9144000" cy="5539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000" b="1" dirty="0" err="1"/>
              <a:t>То-Суа</a:t>
            </a:r>
            <a:r>
              <a:rPr lang="ru-RU" sz="3000" b="1" dirty="0"/>
              <a:t>, природный бассейн на острове </a:t>
            </a:r>
            <a:r>
              <a:rPr lang="ru-RU" sz="3000" b="1" dirty="0" err="1"/>
              <a:t>Уполу</a:t>
            </a:r>
            <a:r>
              <a:rPr lang="ru-RU" sz="3000" b="1" dirty="0"/>
              <a:t>, Самоа</a:t>
            </a:r>
          </a:p>
        </p:txBody>
      </p:sp>
      <p:pic>
        <p:nvPicPr>
          <p:cNvPr id="3" name="Рисунок 2" descr="http://files4.adme.ru/files/news/part_59/594605/9826110-R3L8T8D-1000-enhanced-buzz-wide-19179-1384272862-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04056"/>
            <a:ext cx="914400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17876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ts val="3300"/>
              </a:lnSpc>
            </a:pPr>
            <a:r>
              <a:rPr lang="ru-RU" sz="3200" dirty="0"/>
              <a:t>Озеро в кратере потухшего вулкана, окруженное стеной тропического леса, находится вблизи деревни </a:t>
            </a:r>
            <a:r>
              <a:rPr lang="ru-RU" sz="3200" dirty="0" err="1"/>
              <a:t>Лотофага</a:t>
            </a:r>
            <a:r>
              <a:rPr lang="ru-RU" sz="3200" dirty="0"/>
              <a:t>. Желающие искупаться спускаются по 30-метровой лестнице. </a:t>
            </a:r>
          </a:p>
        </p:txBody>
      </p:sp>
      <p:pic>
        <p:nvPicPr>
          <p:cNvPr id="3" name="Рисунок 2" descr="http://files3.adme.ru/files/news/part_59/594605/9830860-R3L8T8D-1000-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28192"/>
            <a:ext cx="914400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6001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300" b="1" dirty="0"/>
              <a:t>Пещеры светлячков, </a:t>
            </a:r>
            <a:r>
              <a:rPr lang="ru-RU" sz="3300" b="1" dirty="0" err="1"/>
              <a:t>Вайтомо</a:t>
            </a:r>
            <a:r>
              <a:rPr lang="ru-RU" sz="3300" b="1" dirty="0"/>
              <a:t>, Новая Зеландия</a:t>
            </a:r>
          </a:p>
        </p:txBody>
      </p:sp>
      <p:pic>
        <p:nvPicPr>
          <p:cNvPr id="3" name="Рисунок 2" descr="http://files2.adme.ru/files/news/part_59/594605/9826010-R3L8T8D-1000-enhanced-buzz-wide-5697-1384274999-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76064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20159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ru-RU" sz="2800" dirty="0"/>
              <a:t>Это светлячки, которых можно встретить только в Новой Зеландии. Их зелено-голубое свечение делает свод пещеры похожим на звездное небо в морозную ночь. В Кафедральном холле пещеры в рождественскую ночь поют а капелла - действительно чудесное зрелище.</a:t>
            </a:r>
          </a:p>
        </p:txBody>
      </p:sp>
      <p:pic>
        <p:nvPicPr>
          <p:cNvPr id="3" name="Рисунок 2" descr="http://files1.adme.ru/files/news/part_59/594605/9830410-R3L8T8D-1000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016224"/>
            <a:ext cx="9144000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/>
              <a:t>Море звезд на острове Ваду, </a:t>
            </a:r>
            <a:r>
              <a:rPr lang="ru-RU" sz="4000" b="1" dirty="0" err="1"/>
              <a:t>Мальдивы</a:t>
            </a:r>
            <a:endParaRPr lang="ru-RU" sz="4000" b="1" dirty="0"/>
          </a:p>
        </p:txBody>
      </p:sp>
      <p:pic>
        <p:nvPicPr>
          <p:cNvPr id="3" name="Рисунок 2" descr="http://files4.adme.ru/files/news/part_59/594605/9826510-R3L8T8D-1000-enhanced-buzz-wide-19789-1383926881-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48072"/>
            <a:ext cx="914400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1938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3000" dirty="0"/>
              <a:t>На тех, кто оказался на берегу ночью, вид мерцающих звезд в волнах оставляет неизгладимое впечатление. Такой люминесцентный эффект производит обитающий в воде фитопланктон.</a:t>
            </a:r>
          </a:p>
        </p:txBody>
      </p:sp>
      <p:pic>
        <p:nvPicPr>
          <p:cNvPr id="3" name="Рисунок 2" descr="http://files3.adme.ru/files/news/part_59/594605/9866060-R3L8T8D-1000-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44216"/>
            <a:ext cx="9144000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61555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400" b="1" dirty="0"/>
              <a:t>Пляж </a:t>
            </a:r>
            <a:r>
              <a:rPr lang="ru-RU" sz="3400" b="1" dirty="0" err="1"/>
              <a:t>Уайтхевен</a:t>
            </a:r>
            <a:r>
              <a:rPr lang="ru-RU" sz="3400" b="1" dirty="0"/>
              <a:t>, остров </a:t>
            </a:r>
            <a:r>
              <a:rPr lang="ru-RU" sz="3400" b="1" dirty="0" err="1"/>
              <a:t>Уитсандей</a:t>
            </a:r>
            <a:r>
              <a:rPr lang="ru-RU" sz="3400" b="1" dirty="0"/>
              <a:t>, Австралия</a:t>
            </a:r>
          </a:p>
        </p:txBody>
      </p:sp>
      <p:pic>
        <p:nvPicPr>
          <p:cNvPr id="3" name="Рисунок 2" descr="http://files5.adme.ru/files/news/part_59/594605/9866160-R3L8T8D-1000-WhitehavenBeachWhitsundayIslandAustralia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76064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22108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ts val="3300"/>
              </a:lnSpc>
            </a:pPr>
            <a:r>
              <a:rPr lang="ru-RU" sz="3200" dirty="0"/>
              <a:t>Пляж известен своим белым песком - самым чистым в мире. Он настолько чистый, что NASA использовало его при создании специальных линз для телескопа. Длина пляжа -  7 километров, и он тянется вдоль береговой линии острова. </a:t>
            </a:r>
          </a:p>
        </p:txBody>
      </p:sp>
      <p:pic>
        <p:nvPicPr>
          <p:cNvPr id="3" name="Рисунок 2" descr="http://files7.adme.ru/files/news/part_59/594605/9866260-R3L8T8D-1000-5635005-R3L8T8D-1000-collage6.jpg"/>
          <p:cNvPicPr/>
          <p:nvPr/>
        </p:nvPicPr>
        <p:blipFill>
          <a:blip r:embed="rId2" cstate="print"/>
          <a:srcRect l="1955" t="3458" r="2353" b="4525"/>
          <a:stretch>
            <a:fillRect/>
          </a:stretch>
        </p:blipFill>
        <p:spPr bwMode="auto">
          <a:xfrm>
            <a:off x="0" y="2132856"/>
            <a:ext cx="9144000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Каньон антилопы, Аризона, США</a:t>
            </a:r>
            <a:endParaRPr lang="ru-RU" sz="4400" dirty="0"/>
          </a:p>
        </p:txBody>
      </p:sp>
      <p:pic>
        <p:nvPicPr>
          <p:cNvPr id="3" name="Рисунок 2" descr="http://files8.adme.ru/files/news/part_59/594605/9874710-R3L8T8D-1000-SF011-72-Places-Antelope-Canyon-Page-Arizon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20080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iles2.adme.ru/files/news/part_59/594605/9827210-R3L8T8D-1000-enhanced-buzz-wide-7577-1383858647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6496"/>
            <a:ext cx="9144000" cy="54688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-27384"/>
            <a:ext cx="9144000" cy="1836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ru-RU" sz="3200" dirty="0"/>
              <a:t>Даже самая сильная работа художника не способна передать всей красоты Земли. Иногда в ее ландшафтах кроется красочная палитра, смотря на которую думаешь, что это другая планета.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19536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ru-RU" sz="2800" dirty="0"/>
              <a:t>Каньон получил свое название благодаря рыже-красным стенам, напоминающим шкуру антилопы. Он лежит на землях племени </a:t>
            </a:r>
            <a:r>
              <a:rPr lang="ru-RU" sz="2800" dirty="0" err="1"/>
              <a:t>навахо</a:t>
            </a:r>
            <a:r>
              <a:rPr lang="ru-RU" sz="2800" dirty="0"/>
              <a:t> и принадлежит индейцам этого племени. Чтобы попасть туда, нужно заплатить пошлину за проход по индейской территории и нанять проводника. </a:t>
            </a:r>
          </a:p>
        </p:txBody>
      </p:sp>
      <p:pic>
        <p:nvPicPr>
          <p:cNvPr id="3" name="Рисунок 2" descr="http://files7.adme.ru/files/news/part_59/594605/9875060-R3L8T8D-1000-88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4400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7384"/>
            <a:ext cx="91440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Ландшафт </a:t>
            </a:r>
            <a:r>
              <a:rPr lang="ru-RU" sz="3600" b="1" dirty="0" err="1"/>
              <a:t>Данься</a:t>
            </a:r>
            <a:r>
              <a:rPr lang="ru-RU" sz="3600" b="1" dirty="0"/>
              <a:t>, провинция </a:t>
            </a:r>
            <a:r>
              <a:rPr lang="ru-RU" sz="3600" b="1" dirty="0" err="1"/>
              <a:t>Ганьсу</a:t>
            </a:r>
            <a:r>
              <a:rPr lang="ru-RU" sz="3600" b="1" dirty="0"/>
              <a:t>, Китай</a:t>
            </a:r>
            <a:endParaRPr lang="ru-RU" sz="3600" dirty="0"/>
          </a:p>
        </p:txBody>
      </p:sp>
      <p:pic>
        <p:nvPicPr>
          <p:cNvPr id="6" name="Рисунок 5" descr="http://files6.adme.ru/files/news/part_59/594605/9856610-R3L8T8D-1000-danxia-rainbow-colored-mountains-china-woe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31700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ru-RU" sz="2800" dirty="0"/>
              <a:t>Скопление большого количества песчаника, других минеральных отложений и многовековой эрозии почвы образовали эти горы в эпоху мезозоя. Наслаиваясь и взаимодействуя друг с другом, они образовали причудливые рисунки, которые под воздействием воздуха и воды медленно окислялись. Теперь этот национальный парк входит в список всемирного наследия ЮНЕСКО, где под охраной находятся редкие животные и растения. </a:t>
            </a:r>
          </a:p>
        </p:txBody>
      </p:sp>
      <p:pic>
        <p:nvPicPr>
          <p:cNvPr id="3" name="Рисунок 2" descr="http://files6.adme.ru/files/news/part_59/594605/9860610-R3L8T8D-1000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140968"/>
            <a:ext cx="91440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Бамбуковый лес, Киото, Япония</a:t>
            </a:r>
          </a:p>
        </p:txBody>
      </p:sp>
      <p:pic>
        <p:nvPicPr>
          <p:cNvPr id="3" name="Рисунок 2" descr="http://files6.adme.ru/files/news/part_59/594605/9830210-R3L8T8D-1000-enhanced-buzz-wide-17930-1384273944-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92088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21499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ts val="3200"/>
              </a:lnSpc>
            </a:pPr>
            <a:r>
              <a:rPr lang="ru-RU" sz="3200" dirty="0"/>
              <a:t>Заросли бамбука устремляются в небо на высоту 30 метров. А ветер, ударяясь о пустотелые стебли бамбука, создает небольшую вибрацию, поэтому по всему лесу разносится гулкое звучание, сочетающееся с шелестом листьев. </a:t>
            </a:r>
          </a:p>
        </p:txBody>
      </p:sp>
      <p:pic>
        <p:nvPicPr>
          <p:cNvPr id="3" name="Рисунок 2" descr="http://files4.adme.ru/files/news/part_59/594605/9848510-R3L8T8D-1000-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132856"/>
            <a:ext cx="91440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7384"/>
            <a:ext cx="91440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Голубое подземное озеро в Белизе</a:t>
            </a:r>
          </a:p>
        </p:txBody>
      </p:sp>
      <p:pic>
        <p:nvPicPr>
          <p:cNvPr id="4" name="Рисунок 3" descr="http://files1.adme.ru/files/news/part_59/594605/9870760-R3L8T8D-1000-GREAT-BLUE-HOLE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20080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26340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ts val="3300"/>
              </a:lnSpc>
            </a:pPr>
            <a:r>
              <a:rPr lang="ru-RU" sz="3200" dirty="0"/>
              <a:t>Впадина почти идеальной круглой формы. Глубина озера доходит в некоторых местах до 125 метров. Раньше на месте озера была пещера, но ее верхняя часть обвалилась 10 тысяч лет назад, когда суша отступила в море. Популярное место для </a:t>
            </a:r>
            <a:r>
              <a:rPr lang="ru-RU" sz="3200" dirty="0" err="1"/>
              <a:t>дайвинга</a:t>
            </a:r>
            <a:r>
              <a:rPr lang="ru-RU" sz="3200" dirty="0"/>
              <a:t>.</a:t>
            </a:r>
          </a:p>
        </p:txBody>
      </p:sp>
      <p:pic>
        <p:nvPicPr>
          <p:cNvPr id="3" name="Рисунок 2" descr="http://files8.adme.ru/files/news/part_59/594605/9848710-R3L8T8D-1000-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592288"/>
            <a:ext cx="9144000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Пещера </a:t>
            </a:r>
            <a:r>
              <a:rPr lang="ru-RU" sz="3200" b="1" dirty="0" err="1"/>
              <a:t>Фингала</a:t>
            </a:r>
            <a:r>
              <a:rPr lang="ru-RU" sz="3200" b="1" dirty="0"/>
              <a:t>, остров </a:t>
            </a:r>
            <a:r>
              <a:rPr lang="ru-RU" sz="3200" b="1" dirty="0" err="1"/>
              <a:t>Стаффа</a:t>
            </a:r>
            <a:r>
              <a:rPr lang="ru-RU" sz="3200" b="1" dirty="0"/>
              <a:t>, Шотландия</a:t>
            </a:r>
          </a:p>
        </p:txBody>
      </p:sp>
      <p:pic>
        <p:nvPicPr>
          <p:cNvPr id="3" name="Рисунок 2" descr="http://files6.adme.ru/files/news/part_59/594605/9861410-R3L8T8D-1000-E3PjBp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6672"/>
            <a:ext cx="914400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472</Words>
  <Application>Microsoft Office PowerPoint</Application>
  <PresentationFormat>Экран (4:3)</PresentationFormat>
  <Paragraphs>24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001</dc:creator>
  <cp:lastModifiedBy>Пользователь</cp:lastModifiedBy>
  <cp:revision>18</cp:revision>
  <dcterms:created xsi:type="dcterms:W3CDTF">2016-06-19T05:48:32Z</dcterms:created>
  <dcterms:modified xsi:type="dcterms:W3CDTF">2019-02-27T23:50:09Z</dcterms:modified>
</cp:coreProperties>
</file>