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планета. Самые интересные места планеты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3096344"/>
          </a:xfrm>
        </p:spPr>
        <p:txBody>
          <a:bodyPr/>
          <a:lstStyle/>
          <a:p>
            <a:pPr algn="r"/>
            <a:r>
              <a:rPr lang="ru-RU" dirty="0" smtClean="0"/>
              <a:t>Выполнил: </a:t>
            </a:r>
            <a:r>
              <a:rPr lang="ru-RU" dirty="0" err="1" smtClean="0"/>
              <a:t>Минибаев</a:t>
            </a:r>
            <a:r>
              <a:rPr lang="ru-RU" dirty="0" smtClean="0"/>
              <a:t> </a:t>
            </a:r>
            <a:r>
              <a:rPr lang="ru-RU" dirty="0" smtClean="0"/>
              <a:t>Д.Ю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r>
              <a:rPr lang="ru-RU" dirty="0" smtClean="0"/>
              <a:t>Чита 2019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600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4176464" cy="44644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   </a:t>
            </a:r>
            <a:r>
              <a:rPr lang="ru-RU" dirty="0" smtClean="0"/>
              <a:t>Этот </a:t>
            </a:r>
            <a:r>
              <a:rPr lang="ru-RU" dirty="0"/>
              <a:t>тоннель из деревьев окутывает железнодорожные пути, которые проходят около города </a:t>
            </a:r>
            <a:r>
              <a:rPr lang="ru-RU" dirty="0" err="1"/>
              <a:t>Клевань</a:t>
            </a:r>
            <a:r>
              <a:rPr lang="ru-RU" dirty="0"/>
              <a:t>. Из-за своей удивительной красоты и романтичности это место прозвали Тоннелем любви. Летом, когда тоннель находится в самом расцвете, сюда любят приезжать новобрачные, сделать фотографию на его фоне считается хорошим </a:t>
            </a:r>
            <a:r>
              <a:rPr lang="ru-RU" dirty="0" smtClean="0"/>
              <a:t>знаком.</a:t>
            </a:r>
          </a:p>
          <a:p>
            <a:pPr marL="0" indent="0" algn="just">
              <a:buNone/>
            </a:pP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Тоннель любви в городе </a:t>
            </a:r>
            <a:r>
              <a:rPr lang="ru-RU" sz="3600" b="1" dirty="0" err="1"/>
              <a:t>Клевань</a:t>
            </a:r>
            <a:r>
              <a:rPr lang="ru-RU" sz="3600" b="1" dirty="0"/>
              <a:t>, Украина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29436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58307"/>
            <a:ext cx="4176464" cy="48110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/>
              <a:t>   </a:t>
            </a:r>
            <a:r>
              <a:rPr lang="ru-RU" sz="2200" dirty="0" smtClean="0"/>
              <a:t>Этот </a:t>
            </a:r>
            <a:r>
              <a:rPr lang="ru-RU" sz="2200" dirty="0"/>
              <a:t>храм вырубленный в скалах поистине заслуживает звание одного </a:t>
            </a:r>
            <a:r>
              <a:rPr lang="ru-RU" sz="2200" dirty="0" smtClean="0"/>
              <a:t>из чудес </a:t>
            </a:r>
            <a:r>
              <a:rPr lang="ru-RU" sz="2200" dirty="0"/>
              <a:t>света. Строительство этого города началось еще до нашей эры, а в настоящее время он включен в Список Всемирного Наследия ЮНЭСКО</a:t>
            </a:r>
            <a:r>
              <a:rPr lang="ru-RU" sz="22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Петра, Иордания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03" y="1858307"/>
            <a:ext cx="3888432" cy="4365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41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3528392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/>
              <a:t>   </a:t>
            </a:r>
            <a:r>
              <a:rPr lang="ru-RU" sz="2200" dirty="0" smtClean="0"/>
              <a:t>Высота </a:t>
            </a:r>
            <a:r>
              <a:rPr lang="ru-RU" sz="2200" dirty="0"/>
              <a:t>горы </a:t>
            </a:r>
            <a:r>
              <a:rPr lang="ru-RU" sz="2200" dirty="0" err="1"/>
              <a:t>Рорайма</a:t>
            </a:r>
            <a:r>
              <a:rPr lang="ru-RU" sz="2200" dirty="0"/>
              <a:t> 2723 метра, а вершинное плато имеет площадь 35 квадратных километров. Отчёты об экспедиции в район горы вдохновили Артура </a:t>
            </a:r>
            <a:r>
              <a:rPr lang="ru-RU" sz="2200" dirty="0" err="1"/>
              <a:t>Конан</a:t>
            </a:r>
            <a:r>
              <a:rPr lang="ru-RU" sz="2200" dirty="0"/>
              <a:t> </a:t>
            </a:r>
            <a:r>
              <a:rPr lang="ru-RU" sz="2200" dirty="0" err="1"/>
              <a:t>Дойля</a:t>
            </a:r>
            <a:r>
              <a:rPr lang="ru-RU" sz="2200" dirty="0"/>
              <a:t> на написание романа «Затерянный мир».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Гора </a:t>
            </a:r>
            <a:r>
              <a:rPr lang="ru-RU" sz="3600" b="1" dirty="0" err="1"/>
              <a:t>Рорайма</a:t>
            </a:r>
            <a:r>
              <a:rPr lang="ru-RU" sz="3600" b="1" dirty="0"/>
              <a:t>, Венесуэла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752528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7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74" y="1363089"/>
            <a:ext cx="6437740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21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912389" cy="2592288"/>
          </a:xfrm>
        </p:spPr>
        <p:txBody>
          <a:bodyPr>
            <a:normAutofit fontScale="62500" lnSpcReduction="20000"/>
          </a:bodyPr>
          <a:lstStyle/>
          <a:p>
            <a:pPr marL="0" indent="447675" algn="just">
              <a:buNone/>
            </a:pPr>
            <a:r>
              <a:rPr lang="ru-RU" sz="3500" dirty="0" smtClean="0"/>
              <a:t>    В </a:t>
            </a:r>
            <a:r>
              <a:rPr lang="ru-RU" sz="3500" dirty="0"/>
              <a:t>мире огромное количество мест и достопримечательностей, которые хочется посетить. Все они являются чем-то особенным и привлекают к себе внимание тысяч туристов каждый год. Собираясь в очередную поездку, взгляните на этот список и, возможно, посещение одного из этих удивительных мест оставит у вас неизгладимое впечатление</a:t>
            </a:r>
            <a:r>
              <a:rPr lang="ru-RU" sz="3500" dirty="0" smtClean="0"/>
              <a:t>.</a:t>
            </a:r>
          </a:p>
          <a:p>
            <a:pPr marL="0" indent="447675" algn="just">
              <a:buNone/>
            </a:pP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09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Самые интересные места на </a:t>
            </a:r>
            <a:r>
              <a:rPr lang="ru-RU" sz="4000" b="1" dirty="0" smtClean="0"/>
              <a:t>планете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http://mediabrest.by/editor_files/images/images/people_news/peschery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696745" cy="3051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2880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 smtClean="0"/>
              <a:t>   Крупная </a:t>
            </a:r>
            <a:r>
              <a:rPr lang="ru-RU" sz="2200" dirty="0" err="1"/>
              <a:t>кастровая</a:t>
            </a:r>
            <a:r>
              <a:rPr lang="ru-RU" sz="2200" dirty="0"/>
              <a:t> воронка, расположенная в центре </a:t>
            </a:r>
            <a:r>
              <a:rPr lang="ru-RU" sz="2200" dirty="0" err="1"/>
              <a:t>Лайтхаус</a:t>
            </a:r>
            <a:r>
              <a:rPr lang="ru-RU" sz="2200" dirty="0"/>
              <a:t>-Рифа, атолла в составе </a:t>
            </a:r>
            <a:r>
              <a:rPr lang="ru-RU" sz="2200" dirty="0" err="1"/>
              <a:t>Белизского</a:t>
            </a:r>
            <a:r>
              <a:rPr lang="ru-RU" sz="2200" dirty="0"/>
              <a:t> барьерного рифа. Диаметр этого природного чуда 305 метров, а в глубину она уходит на 120 метров. Голубая дыра ежегодно привлекает огромное количество дайверов со всего света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4000" b="1" dirty="0"/>
              <a:t>Большая голубая дыра, Белиз</a:t>
            </a:r>
            <a:endParaRPr lang="ru-RU" sz="4000" dirty="0"/>
          </a:p>
        </p:txBody>
      </p:sp>
      <p:pic>
        <p:nvPicPr>
          <p:cNvPr id="2050" name="Picture 2" descr="ÐÐ¾Ð»ÑÑÐ°Ñ Ð³Ð¾Ð»ÑÐ±Ð°Ñ Ð´ÑÑÐ°, ÐÐµÐ»Ð¸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672408" cy="2472756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Ð¾Ð»ÑÑÐ°Ñ Ð³Ð¾Ð»ÑÐ±Ð°Ñ Ð´ÑÑÐ°, ÐÐµÐ»Ð¸Ð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88" y="3999456"/>
            <a:ext cx="3328780" cy="2469962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В </a:t>
            </a:r>
            <a:r>
              <a:rPr lang="ru-RU" sz="2200" dirty="0"/>
              <a:t>штате Аризона в США расположены скалы, покрытые причудливыми слоистыми узорами, которые придают этому месту неземной вид. Аризонская волна расположена недалеко от крупных населенных пунктов, поэтому снискало большую популярность у туристов.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"Волна" в Аризоне, США</a:t>
            </a:r>
            <a:endParaRPr lang="ru-RU" sz="3600" dirty="0"/>
          </a:p>
        </p:txBody>
      </p:sp>
      <p:pic>
        <p:nvPicPr>
          <p:cNvPr id="3074" name="Picture 2" descr="&quot;ÐÐ¾Ð»Ð½Ð°&quot; Ð² ÐÑÐ¸Ð·Ð¾Ð½Ðµ, Ð¡Ð¨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4" y="4077072"/>
            <a:ext cx="3456384" cy="2350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quot;ÐÐ¾Ð»Ð½Ð°&quot; Ð² ÐÑÐ¸Ð·Ð¾Ð½Ðµ, Ð¡Ð¨Ð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528392" cy="2305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Это </a:t>
            </a:r>
            <a:r>
              <a:rPr lang="ru-RU" sz="2200" dirty="0"/>
              <a:t>место в пустыне </a:t>
            </a:r>
            <a:r>
              <a:rPr lang="ru-RU" sz="2200" dirty="0" err="1"/>
              <a:t>Каракум</a:t>
            </a:r>
            <a:r>
              <a:rPr lang="ru-RU" sz="2200" dirty="0"/>
              <a:t> в Туркменистане прозвали Ворота в Ад, оно образовалось после неудачного бурения в поисках газа. При бурении в 1971 году вся техника, включая буровую установку, провалились в образовавшийся кратер, который был заполнен газом. Чтобы избежать несчастных случаев и отравления, было принято решение этот газ поджечь и с тех пор, он продолжает гореть уже более 40 лет.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3600" b="1" dirty="0"/>
              <a:t>Ворота в Ад, </a:t>
            </a:r>
            <a:r>
              <a:rPr lang="ru-RU" sz="3600" b="1" dirty="0" smtClean="0"/>
              <a:t>Туркменистан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43194"/>
            <a:ext cx="3096344" cy="2256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43194"/>
            <a:ext cx="301655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6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704856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200" dirty="0" smtClean="0"/>
              <a:t>Горы </a:t>
            </a:r>
            <a:r>
              <a:rPr lang="ru-RU" sz="2200" dirty="0"/>
              <a:t>в </a:t>
            </a:r>
            <a:r>
              <a:rPr lang="ru-RU" sz="2200" dirty="0" err="1"/>
              <a:t>Улинъюаня</a:t>
            </a:r>
            <a:r>
              <a:rPr lang="ru-RU" sz="2200" dirty="0"/>
              <a:t> в китайской провинции </a:t>
            </a:r>
            <a:r>
              <a:rPr lang="ru-RU" sz="2200" dirty="0" err="1"/>
              <a:t>Хунань</a:t>
            </a:r>
            <a:r>
              <a:rPr lang="ru-RU" sz="2200" dirty="0"/>
              <a:t> стали прототипом фантастических пейзажей из фильма "</a:t>
            </a:r>
            <a:r>
              <a:rPr lang="ru-RU" sz="2200" dirty="0" err="1"/>
              <a:t>Аватар</a:t>
            </a:r>
            <a:r>
              <a:rPr lang="ru-RU" sz="2200" dirty="0"/>
              <a:t>". Более 3000 тысяч песчаных гор возвышаются на высоту до 800 метров и представляют огромный интерес для туристов, особенно после успеха фильма Камерона.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Горы </a:t>
            </a:r>
            <a:r>
              <a:rPr lang="ru-RU" sz="3600" b="1" dirty="0" err="1"/>
              <a:t>Улинъюаня</a:t>
            </a:r>
            <a:r>
              <a:rPr lang="ru-RU" sz="3600" b="1" dirty="0"/>
              <a:t>, Китай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2980"/>
            <a:ext cx="2400267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3787666" cy="2020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4896544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Каньон Антилопы </a:t>
            </a:r>
            <a:r>
              <a:rPr lang="ru-RU" sz="2200" dirty="0"/>
              <a:t>находится на юго-западе США в 240 километрах от Гранд Каньона.  Ветер и вода за многие тысячи лет проделали большую работу, результатом которой стал это удивительный каньон рыже-красных цветов.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Каньон Антилопы, США</a:t>
            </a:r>
            <a:endParaRPr lang="ru-RU" sz="3600" dirty="0"/>
          </a:p>
        </p:txBody>
      </p:sp>
      <p:pic>
        <p:nvPicPr>
          <p:cNvPr id="6146" name="Picture 2" descr="ÐÐ°Ð½ÑÐ¾Ð½ ÐÐ½ÑÐ¸Ð»Ð¾Ð¿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7554"/>
            <a:ext cx="3888432" cy="2189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111053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6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200" dirty="0" smtClean="0"/>
              <a:t>Этот </a:t>
            </a:r>
            <a:r>
              <a:rPr lang="ru-RU" sz="2200" dirty="0"/>
              <a:t>национальный монумент находится в штате Нью-Мексико в 60-ти километрах от города Санта-Фе и образовался из-за осаждений вулканических пород.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Монумент Каша-</a:t>
            </a:r>
            <a:r>
              <a:rPr lang="ru-RU" sz="3600" b="1" dirty="0" err="1"/>
              <a:t>Катуве</a:t>
            </a:r>
            <a:r>
              <a:rPr lang="ru-RU" sz="3600" b="1" dirty="0"/>
              <a:t>-Тент-</a:t>
            </a:r>
            <a:r>
              <a:rPr lang="ru-RU" sz="3600" b="1" dirty="0" err="1"/>
              <a:t>Рокс</a:t>
            </a:r>
            <a:r>
              <a:rPr lang="ru-RU" sz="3600" b="1" dirty="0"/>
              <a:t>, США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4" y="3717032"/>
            <a:ext cx="3442883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269206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5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7992888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/>
              <a:t>   Более </a:t>
            </a:r>
            <a:r>
              <a:rPr lang="ru-RU" sz="2200" dirty="0"/>
              <a:t>40 000 базальтовых колонн образуют тропу, которая ведет к подножию вулкана, благодаря извержению которого и возникли эти удивительные колонны. Тропа Гигантов является одним из самых популярных туристических достопримечательностей Северной Ирландии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Тропа </a:t>
            </a:r>
            <a:r>
              <a:rPr lang="ru-RU" sz="3600" b="1" dirty="0" smtClean="0"/>
              <a:t>Гигантов</a:t>
            </a:r>
            <a:r>
              <a:rPr lang="en-US" sz="3600" b="1" dirty="0" smtClean="0"/>
              <a:t>, </a:t>
            </a:r>
            <a:r>
              <a:rPr lang="ru-RU" sz="3600" b="1" dirty="0"/>
              <a:t>Ирландия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456384" cy="2304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433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Моя планета. Самые интересные места планеты</vt:lpstr>
      <vt:lpstr>Самые интересные места на планете </vt:lpstr>
      <vt:lpstr> Большая голубая дыра, Белиз</vt:lpstr>
      <vt:lpstr>"Волна" в Аризоне, США</vt:lpstr>
      <vt:lpstr> Ворота в Ад, Туркменистан</vt:lpstr>
      <vt:lpstr>Горы Улинъюаня, Китай</vt:lpstr>
      <vt:lpstr>Каньон Антилопы, США</vt:lpstr>
      <vt:lpstr>Монумент Каша-Катуве-Тент-Рокс, США</vt:lpstr>
      <vt:lpstr>Тропа Гигантов, Ирландия</vt:lpstr>
      <vt:lpstr>Тоннель любви в городе Клевань, Украина</vt:lpstr>
      <vt:lpstr>Петра, Иордания</vt:lpstr>
      <vt:lpstr>Гора Рорайма, Венесуэла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планета. Самые интересные места планеты</dc:title>
  <dc:creator>Студент</dc:creator>
  <cp:lastModifiedBy>Пользователь</cp:lastModifiedBy>
  <cp:revision>8</cp:revision>
  <dcterms:created xsi:type="dcterms:W3CDTF">2019-02-14T04:12:01Z</dcterms:created>
  <dcterms:modified xsi:type="dcterms:W3CDTF">2019-02-14T05:32:58Z</dcterms:modified>
</cp:coreProperties>
</file>