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EFA1-4194-4D93-A753-E128F92731D7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343AA-7C7E-4DC0-AFF3-273F5248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9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43AA-7C7E-4DC0-AFF3-273F52482A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E968CC3-5C9C-4255-9D9D-C5860BF51BE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FF9D5BC-A041-4E6F-95A7-1872B2FF19AB}" type="datetimeFigureOut">
              <a:rPr lang="ru-RU" smtClean="0"/>
              <a:t>16.02.2019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175351" cy="2952328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планета – самое интересное место о. Байкал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76055" y="5373216"/>
            <a:ext cx="3672409" cy="108011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студентка: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Матафонова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Притоки и сток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21602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данным исследований И. Д. Черского (XIX век) в Байкал впадало 336 рек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ручьёв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это число учитывало только постоянные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притоки.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современных данных по данному вопросу нет, однако иногда приводятся цифры в 544 или 1123 (которые приведены в результате подсчёта распадков, а не постоянных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водотоков.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3428999"/>
            <a:ext cx="4572000" cy="304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0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Один из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ручьёв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впадающих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7" y="1600200"/>
            <a:ext cx="359932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6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864096"/>
          </a:xfrm>
        </p:spPr>
        <p:txBody>
          <a:bodyPr/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Байкал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близ</a:t>
            </a:r>
            <a:r>
              <a:rPr lang="ru-RU" sz="3600" dirty="0"/>
              <a:t> </a:t>
            </a:r>
            <a:r>
              <a:rPr lang="ru-RU" sz="3600" dirty="0" err="1"/>
              <a:t>Слюдянки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50" y="1700808"/>
            <a:ext cx="6622286" cy="441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8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Климат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180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 Байкала оказывает влияние на климат прибрежной территории. Зима здесь бывает мягче, а лето — прохладнее. Наступление весны на Байкале задерживается на 10—15 дней по сравнению с прилегающими районами, а осень часто бывает довольно продолжительной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293732" cy="344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0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Байкальские ветры часто поднимают на озере шторм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599364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4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1143000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43263"/>
            <a:ext cx="5327650" cy="7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0024" y="30053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8456"/>
            <a:ext cx="537321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2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ru.wikipedia.org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98080" cy="3240360"/>
          </a:xfrm>
        </p:spPr>
        <p:txBody>
          <a:bodyPr>
            <a:normAutofit/>
          </a:bodyPr>
          <a:lstStyle/>
          <a:p>
            <a:pPr indent="542925" algn="just"/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Байка́л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(бур.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Байгал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далай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) — озеро тектонического происхождения в южной части Восточной Сибири, самое глубокое озеро на планете, крупнейший природный резервуар пресной воды.</a:t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и прибрежные территории отличаются уникальным разнообразием флоры и фауны,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бо́льшая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часть видов животных эндемична. Местные жители и многие в России традиционно называют Байкал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морем.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040560" cy="33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1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7624936" cy="1728192"/>
          </a:xfrm>
        </p:spPr>
        <p:txBody>
          <a:bodyPr>
            <a:noAutofit/>
          </a:bodyPr>
          <a:lstStyle/>
          <a:p>
            <a:pPr indent="442913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Байкал находится в центре Азии на границе Иркутской области и Республики Бурятия в Российской Федерации. Озеро протянулось с юго-запада на северо-восток на 636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виде гигантского полумесяца. Ширина водоёма колеблется в пределах от 24 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79км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5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59687" cy="9237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52" y="2817427"/>
            <a:ext cx="5260256" cy="389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57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Байкал из космоса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1600200"/>
            <a:ext cx="371060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9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Байкал с прилегающими заповедниками и национальными парками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624736" cy="539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3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4392488" cy="8367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Глубины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890080" cy="20882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Байкал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самое глубокое озеро на Земле. Современное значение максимальной глубины озера — 1642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м—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было установлено в 1983 году Л. Г. Колотило и А. И.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Сулимовым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 время выполнения гидрографических работ экспедицией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ГУНиО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СССР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точке с координатами 53°14′59″ с. ш. 108°05′11″ 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д.HGЯO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91" y="2865353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4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Осенний Байкал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35" y="3427426"/>
            <a:ext cx="7498730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4" y="1484784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1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70080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Глубина Байкала в сравнении с глубинами Каспийского моря и озера Танганьика         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39" y="1600200"/>
            <a:ext cx="4660322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0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Объём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897688" cy="2952328"/>
          </a:xfrm>
        </p:spPr>
        <p:txBody>
          <a:bodyPr/>
          <a:lstStyle/>
          <a:p>
            <a:pPr marL="114300" indent="2428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Запасы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воды в Байкале гигантские — 23 615,39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(около 19 % от 123 тыс. км³ всех мировых запасов озёрной пресной воды). По объёму запасов воды Байкал занимает второе место в мире среди озёр, уступая лишь Каспийскому морю, однако в последнем вода солёная. В Байкале воды больше, чем во всех вместе взятых пяти Великих озёрах Северной Америки (Верхнее, Мичиган, Гурон, Эри, Онтарио), и в 25 раз больше, чем в Ладожском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озере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1"/>
            <a:ext cx="3240360" cy="257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2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</TotalTime>
  <Words>388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Моя планета – самое интересное место о. Байкал</vt:lpstr>
      <vt:lpstr>Байка́л (бур. Байгал далай) — озеро тектонического происхождения в южной части Восточной Сибири, самое глубокое озеро на планете, крупнейший природный резервуар пресной воды.  Озеро и прибрежные территории отличаются уникальным разнообразием флоры и фауны, бо́льшая часть видов животных эндемична. Местные жители и многие в России традиционно называют Байкал морем.</vt:lpstr>
      <vt:lpstr>География</vt:lpstr>
      <vt:lpstr>Байкал из космоса</vt:lpstr>
      <vt:lpstr>Байкал с прилегающими заповедниками и национальными парками</vt:lpstr>
      <vt:lpstr>                 Глубины</vt:lpstr>
      <vt:lpstr>Осенний Байкал</vt:lpstr>
      <vt:lpstr>        Глубина Байкала в сравнении с глубинами Каспийского моря и озера Танганьика                 </vt:lpstr>
      <vt:lpstr>Объём воды</vt:lpstr>
      <vt:lpstr>Притоки и сток</vt:lpstr>
      <vt:lpstr>Один из ручьёв, впадающих в Байкал</vt:lpstr>
      <vt:lpstr> Байкал близ Слюдянки</vt:lpstr>
      <vt:lpstr>Климат</vt:lpstr>
      <vt:lpstr>Байкальские ветры часто поднимают на озере шторм</vt:lpstr>
      <vt:lpstr>Спасибо за внимание!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планета – самое интересное место г. Чита</dc:title>
  <dc:creator>Пользователь</dc:creator>
  <cp:lastModifiedBy>Пользователь</cp:lastModifiedBy>
  <cp:revision>13</cp:revision>
  <dcterms:created xsi:type="dcterms:W3CDTF">2019-02-16T00:41:20Z</dcterms:created>
  <dcterms:modified xsi:type="dcterms:W3CDTF">2019-02-16T03:07:06Z</dcterms:modified>
</cp:coreProperties>
</file>