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63" r:id="rId11"/>
    <p:sldId id="271" r:id="rId12"/>
    <p:sldId id="264" r:id="rId13"/>
    <p:sldId id="265" r:id="rId14"/>
    <p:sldId id="267" r:id="rId15"/>
    <p:sldId id="268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04" autoAdjust="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8A97A-8466-4D1D-B104-9C857177BD1F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A829A-F176-44E4-982C-C6B8F621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7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A829A-F176-44E4-982C-C6B8F621FC9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35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91E5-656B-4ECD-94EC-3F16A757C995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31DE-E414-4B22-9F53-FB1F69A88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59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9000">
        <p14:reveal dir="r"/>
      </p:transition>
    </mc:Choice>
    <mc:Fallback>
      <p:transition spd="slow" advClick="0" advTm="9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91E5-656B-4ECD-94EC-3F16A757C995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31DE-E414-4B22-9F53-FB1F69A88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47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9000">
        <p14:reveal dir="r"/>
      </p:transition>
    </mc:Choice>
    <mc:Fallback>
      <p:transition spd="slow" advClick="0" advTm="9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91E5-656B-4ECD-94EC-3F16A757C995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31DE-E414-4B22-9F53-FB1F69A88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51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9000">
        <p14:reveal dir="r"/>
      </p:transition>
    </mc:Choice>
    <mc:Fallback>
      <p:transition spd="slow" advClick="0" advTm="9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91E5-656B-4ECD-94EC-3F16A757C995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31DE-E414-4B22-9F53-FB1F69A88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082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9000">
        <p14:reveal dir="r"/>
      </p:transition>
    </mc:Choice>
    <mc:Fallback>
      <p:transition spd="slow" advClick="0" advTm="9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91E5-656B-4ECD-94EC-3F16A757C995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31DE-E414-4B22-9F53-FB1F69A88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599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9000">
        <p14:reveal dir="r"/>
      </p:transition>
    </mc:Choice>
    <mc:Fallback>
      <p:transition spd="slow" advClick="0" advTm="9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91E5-656B-4ECD-94EC-3F16A757C995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31DE-E414-4B22-9F53-FB1F69A88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47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9000">
        <p14:reveal dir="r"/>
      </p:transition>
    </mc:Choice>
    <mc:Fallback>
      <p:transition spd="slow" advClick="0" advTm="9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91E5-656B-4ECD-94EC-3F16A757C995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31DE-E414-4B22-9F53-FB1F69A88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846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9000">
        <p14:reveal dir="r"/>
      </p:transition>
    </mc:Choice>
    <mc:Fallback>
      <p:transition spd="slow" advClick="0" advTm="9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91E5-656B-4ECD-94EC-3F16A757C995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31DE-E414-4B22-9F53-FB1F69A88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992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9000">
        <p14:reveal dir="r"/>
      </p:transition>
    </mc:Choice>
    <mc:Fallback>
      <p:transition spd="slow" advClick="0" advTm="9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91E5-656B-4ECD-94EC-3F16A757C995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31DE-E414-4B22-9F53-FB1F69A88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86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9000">
        <p14:reveal dir="r"/>
      </p:transition>
    </mc:Choice>
    <mc:Fallback>
      <p:transition spd="slow" advClick="0" advTm="9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91E5-656B-4ECD-94EC-3F16A757C995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31DE-E414-4B22-9F53-FB1F69A88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78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9000">
        <p14:reveal dir="r"/>
      </p:transition>
    </mc:Choice>
    <mc:Fallback>
      <p:transition spd="slow" advClick="0" advTm="9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91E5-656B-4ECD-94EC-3F16A757C995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31DE-E414-4B22-9F53-FB1F69A88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9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9000">
        <p14:reveal dir="r"/>
      </p:transition>
    </mc:Choice>
    <mc:Fallback>
      <p:transition spd="slow" advClick="0" advTm="9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10000">
              <a:srgbClr val="21D6E0"/>
            </a:gs>
            <a:gs pos="29000">
              <a:srgbClr val="0087E6"/>
            </a:gs>
            <a:gs pos="100000">
              <a:srgbClr val="005CB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D91E5-656B-4ECD-94EC-3F16A757C995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231DE-E414-4B22-9F53-FB1F69A88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81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advClick="0" advTm="9000">
        <p14:reveal dir="r"/>
      </p:transition>
    </mc:Choice>
    <mc:Fallback>
      <p:transition spd="slow" advClick="0" advTm="9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1"/>
            <a:ext cx="7772400" cy="1512168"/>
          </a:xfrm>
        </p:spPr>
        <p:txBody>
          <a:bodyPr>
            <a:normAutofit/>
          </a:bodyPr>
          <a:lstStyle/>
          <a:p>
            <a:r>
              <a:rPr lang="ru-RU" dirty="0" smtClean="0"/>
              <a:t>Моя планета – Самые интересные места планеты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88224" y="5805264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Выполнил студент </a:t>
            </a:r>
            <a:br>
              <a:rPr lang="ru-RU" sz="2200" dirty="0" smtClean="0"/>
            </a:br>
            <a:r>
              <a:rPr lang="ru-RU" sz="2200" dirty="0" smtClean="0"/>
              <a:t>Соколов Максим 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3645024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Памятник Битве народов в Германии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6281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3000">
        <p14:reveal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1"/>
            <a:ext cx="8229600" cy="1656183"/>
          </a:xfrm>
        </p:spPr>
        <p:txBody>
          <a:bodyPr>
            <a:noAutofit/>
          </a:bodyPr>
          <a:lstStyle/>
          <a:p>
            <a:pPr marL="358775" indent="358775" algn="just">
              <a:buNone/>
            </a:pPr>
            <a:r>
              <a:rPr lang="ru-RU" dirty="0"/>
              <a:t>После Первой мировой войны Битва народов </a:t>
            </a:r>
            <a:r>
              <a:rPr lang="ru-RU" dirty="0" smtClean="0"/>
              <a:t>и посвящённый </a:t>
            </a:r>
            <a:r>
              <a:rPr lang="ru-RU" dirty="0"/>
              <a:t>ей памятник стали трактоваться как один из </a:t>
            </a:r>
            <a:r>
              <a:rPr lang="ru-RU" dirty="0" smtClean="0"/>
              <a:t>символов </a:t>
            </a:r>
            <a:r>
              <a:rPr lang="ru-RU" i="1" dirty="0" smtClean="0"/>
              <a:t>национального пробуждения</a:t>
            </a:r>
            <a:r>
              <a:rPr lang="ru-RU" dirty="0"/>
              <a:t> германского </a:t>
            </a:r>
            <a:r>
              <a:rPr lang="ru-RU" dirty="0" smtClean="0"/>
              <a:t>народа. </a:t>
            </a:r>
            <a:endParaRPr lang="ru-RU" dirty="0"/>
          </a:p>
        </p:txBody>
      </p:sp>
      <p:pic>
        <p:nvPicPr>
          <p:cNvPr id="14338" name="Picture 2" descr="C:\Users\Пользователь\Pictures\4f6065e27f4088373030b30f1222bc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65450"/>
            <a:ext cx="6007101" cy="360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64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9000">
        <p14:reveal dir="r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marL="358775" indent="358775" algn="just">
              <a:buNone/>
            </a:pPr>
            <a:r>
              <a:rPr lang="ru-RU" dirty="0"/>
              <a:t> </a:t>
            </a:r>
            <a:r>
              <a:rPr lang="ru-RU" dirty="0" smtClean="0"/>
              <a:t>Особенно </a:t>
            </a:r>
            <a:r>
              <a:rPr lang="ru-RU" dirty="0"/>
              <a:t>в 1930—1940 годах нацисты широко использовали </a:t>
            </a:r>
            <a:r>
              <a:rPr lang="ru-RU" dirty="0" smtClean="0"/>
              <a:t>этот мемориал в   пропагандистских </a:t>
            </a:r>
            <a:r>
              <a:rPr lang="ru-RU" dirty="0"/>
              <a:t>целях.</a:t>
            </a:r>
          </a:p>
        </p:txBody>
      </p:sp>
      <p:pic>
        <p:nvPicPr>
          <p:cNvPr id="15362" name="Picture 2" descr="C:\Users\Пользователь\Pictures\voelkerschlacht102~_v-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52711"/>
            <a:ext cx="6865467" cy="3861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05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reveal dir="r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640960" cy="5865515"/>
          </a:xfrm>
        </p:spPr>
        <p:txBody>
          <a:bodyPr>
            <a:normAutofit/>
          </a:bodyPr>
          <a:lstStyle/>
          <a:p>
            <a:pPr marL="358775" indent="358775" algn="just">
              <a:buNone/>
            </a:pPr>
            <a:r>
              <a:rPr lang="ru-RU" sz="2800" dirty="0" smtClean="0"/>
              <a:t>Как выглядит в разные времена года </a:t>
            </a:r>
            <a:endParaRPr lang="ru-RU" sz="2800" dirty="0"/>
          </a:p>
        </p:txBody>
      </p:sp>
      <p:pic>
        <p:nvPicPr>
          <p:cNvPr id="5123" name="Picture 3" descr="C:\Users\Пользователь\Pictures\86e0abac-f605-4ab2-8845-29820910ab49__mil_4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6458">
            <a:off x="407753" y="1826632"/>
            <a:ext cx="3080914" cy="33978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ользователь\Pictures\47586361_291489691511265_498253442241113555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3426265"/>
            <a:ext cx="3384376" cy="3384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Пользователь\Pictures\Völkerschlachtdenkmal_20131030_1516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3382">
            <a:off x="6166119" y="1227416"/>
            <a:ext cx="2289241" cy="28443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291661">
            <a:off x="2231864" y="132221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Осень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281825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Зима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 rot="19640661">
            <a:off x="5175865" y="1110322"/>
            <a:ext cx="1434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Лето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1207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reveal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2232099"/>
          </a:xfrm>
        </p:spPr>
        <p:txBody>
          <a:bodyPr>
            <a:normAutofit/>
          </a:bodyPr>
          <a:lstStyle/>
          <a:p>
            <a:pPr marL="358775" indent="358775" algn="just">
              <a:buNone/>
            </a:pPr>
            <a:r>
              <a:rPr lang="ru-RU" sz="2800" dirty="0"/>
              <a:t>Вследствие чего во времена </a:t>
            </a:r>
            <a:r>
              <a:rPr lang="ru-RU" sz="2400" dirty="0"/>
              <a:t>ГДР</a:t>
            </a:r>
            <a:r>
              <a:rPr lang="ru-RU" sz="2800" dirty="0"/>
              <a:t> власти даже думали снести памятник, ассоциировавшийся с прославлением германского национализма; как символ «русско-немецкого братства по оружию» он всё же был оставлен.</a:t>
            </a:r>
            <a:endParaRPr lang="ru-RU" sz="2800" b="1" dirty="0"/>
          </a:p>
        </p:txBody>
      </p:sp>
      <p:pic>
        <p:nvPicPr>
          <p:cNvPr id="7170" name="Picture 2" descr="C:\Users\Пользователь\Pictures\2014-11-07_073657_6D_5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7688709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35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9000">
        <p14:reveal dir="r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1080120"/>
          </a:xfrm>
        </p:spPr>
        <p:txBody>
          <a:bodyPr/>
          <a:lstStyle/>
          <a:p>
            <a:pPr marL="358775" indent="358775" algn="just">
              <a:buNone/>
            </a:pPr>
            <a:r>
              <a:rPr lang="ru-RU" dirty="0"/>
              <a:t>Тем не менее, значительных усилий по его сохранению не предпринималось.</a:t>
            </a:r>
          </a:p>
        </p:txBody>
      </p:sp>
      <p:pic>
        <p:nvPicPr>
          <p:cNvPr id="8194" name="Picture 2" descr="C:\Users\Пользователь\Pictures\og_og_1540019272295442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669360" cy="4013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76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reveal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1511449"/>
          </a:xfrm>
        </p:spPr>
        <p:txBody>
          <a:bodyPr>
            <a:normAutofit lnSpcReduction="10000"/>
          </a:bodyPr>
          <a:lstStyle/>
          <a:p>
            <a:pPr marL="358775" indent="358775" algn="just">
              <a:buNone/>
            </a:pPr>
            <a:r>
              <a:rPr lang="ru-RU" dirty="0"/>
              <a:t>В 2003 году начались работы по восстановлению монумента, которые завершились к его столетию в 2013 году.</a:t>
            </a:r>
          </a:p>
        </p:txBody>
      </p:sp>
      <p:pic>
        <p:nvPicPr>
          <p:cNvPr id="9218" name="Picture 2" descr="C:\Users\Пользователь\Pictures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6396631" cy="4260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43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9000">
        <p14:reveal dir="r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7"/>
            <a:ext cx="8229600" cy="2088231"/>
          </a:xfrm>
        </p:spPr>
        <p:txBody>
          <a:bodyPr>
            <a:normAutofit lnSpcReduction="10000"/>
          </a:bodyPr>
          <a:lstStyle/>
          <a:p>
            <a:pPr marL="358775" indent="358775" algn="just">
              <a:buNone/>
              <a:tabLst>
                <a:tab pos="358775" algn="l"/>
              </a:tabLst>
            </a:pPr>
            <a:r>
              <a:rPr lang="ru-RU" sz="2800" dirty="0"/>
              <a:t>Затраты на восстановление, составили больше 30 миллионов евро. Источниками финансирования являлись фонд «Памятник Битве народов», земля Саксония, город Лейпциг и пожертвования.</a:t>
            </a:r>
          </a:p>
        </p:txBody>
      </p:sp>
      <p:pic>
        <p:nvPicPr>
          <p:cNvPr id="10242" name="Picture 2" descr="C:\Users\Пользователь\Pictures\0380a402e9bdb292db13a92176d8df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30" y="2636912"/>
            <a:ext cx="7010400" cy="380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01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9000">
        <p14:reveal dir="r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2564904"/>
            <a:ext cx="5544616" cy="15121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b="1" i="1" dirty="0" smtClean="0"/>
              <a:t>Спасибо за внимание 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2372085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9000">
        <p14:reveal dir="r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58775">
              <a:buNone/>
            </a:pPr>
            <a:r>
              <a:rPr lang="ru-RU" dirty="0" smtClean="0"/>
              <a:t>Материал взят с  </a:t>
            </a:r>
            <a:r>
              <a:rPr lang="ru-RU" dirty="0" err="1" smtClean="0"/>
              <a:t>итернет</a:t>
            </a:r>
            <a:r>
              <a:rPr lang="ru-RU" dirty="0" smtClean="0"/>
              <a:t> сайта: </a:t>
            </a:r>
            <a:r>
              <a:rPr lang="en-US" dirty="0" smtClean="0"/>
              <a:t>https://ru.wikipedia.org/wiki/%D0%9F%D0%B0%D0%BC%D1%8F%D1%82%D0%BD%D0%B8%D0%BA_%D0%B1%D0%B8%D1%82%D0%B2%D0%B5_%D0%BD%D0%B0%D1%80%D0%BE%D0%B4%D0%BE%D0%B2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16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9000">
        <p14:reveal dir="r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147248" cy="2304255"/>
          </a:xfrm>
        </p:spPr>
        <p:txBody>
          <a:bodyPr>
            <a:noAutofit/>
          </a:bodyPr>
          <a:lstStyle/>
          <a:p>
            <a:pPr marL="358775" indent="447675" algn="just">
              <a:buNone/>
            </a:pPr>
            <a:r>
              <a:rPr lang="ru-RU" sz="2500" dirty="0" smtClean="0"/>
              <a:t>С 16 по 19 октября 1813 года под Лейпцигом произошла так называемая Битва народов, в которой коалиция русских, австрийских, прусских и шведских    войск разбила французскую армию Наполеона Бонапарта. До Первой мировой войны эта битва являлась крупнейшей в истории Европы.</a:t>
            </a:r>
            <a:endParaRPr lang="ru-RU" sz="2500" dirty="0"/>
          </a:p>
        </p:txBody>
      </p:sp>
      <p:pic>
        <p:nvPicPr>
          <p:cNvPr id="2050" name="Picture 2" descr="C:\Users\Пользователь\Pictures\Völkerschlachtdenkmal_20131030_1516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11" y="2996952"/>
            <a:ext cx="8296195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7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9000">
        <p14:reveal dir="r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3"/>
            <a:ext cx="8496944" cy="1656184"/>
          </a:xfrm>
        </p:spPr>
        <p:txBody>
          <a:bodyPr/>
          <a:lstStyle/>
          <a:p>
            <a:pPr marL="358775" indent="358775" algn="just">
              <a:buNone/>
            </a:pPr>
            <a:r>
              <a:rPr lang="ru-RU" sz="2800" dirty="0"/>
              <a:t>Впервые идея воздвижения памятника предложена вскоре после самой битвы Эрнстом </a:t>
            </a:r>
            <a:r>
              <a:rPr lang="ru-RU" sz="2800" dirty="0" err="1"/>
              <a:t>Морицем</a:t>
            </a:r>
            <a:r>
              <a:rPr lang="ru-RU" sz="2800" dirty="0"/>
              <a:t> </a:t>
            </a:r>
            <a:r>
              <a:rPr lang="ru-RU" sz="2800" dirty="0" err="1" smtClean="0"/>
              <a:t>Арндтом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6146" name="Picture 2" descr="C:\Users\Пользователь\Pictures\16663724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7376143" cy="414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41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7000">
        <p14:reveal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1728490"/>
          </a:xfrm>
        </p:spPr>
        <p:txBody>
          <a:bodyPr>
            <a:noAutofit/>
          </a:bodyPr>
          <a:lstStyle/>
          <a:p>
            <a:pPr marL="358775" indent="358775" algn="just">
              <a:buNone/>
            </a:pPr>
            <a:r>
              <a:rPr lang="ru-RU" dirty="0"/>
              <a:t> Но </a:t>
            </a:r>
            <a:r>
              <a:rPr lang="ru-RU" sz="2800" dirty="0"/>
              <a:t>поскольку</a:t>
            </a:r>
            <a:r>
              <a:rPr lang="ru-RU" dirty="0"/>
              <a:t> Саксония, участвовавшая в </a:t>
            </a:r>
            <a:r>
              <a:rPr lang="ru-RU" sz="2800" dirty="0"/>
              <a:t>битве</a:t>
            </a:r>
            <a:r>
              <a:rPr lang="ru-RU" dirty="0"/>
              <a:t> на стороне Наполеона, понесла серьёзные территориальные потери, идея памятника не встретила поддержки. </a:t>
            </a:r>
          </a:p>
        </p:txBody>
      </p:sp>
      <p:pic>
        <p:nvPicPr>
          <p:cNvPr id="11266" name="Picture 2" descr="C:\Users\Пользователь\Pictures\big-56f9a41fff936753c7061abb-58d8c4ee04050-1cdhh7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5808645" cy="4356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16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9000">
        <p14:reveal dir="r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260351"/>
            <a:ext cx="8229600" cy="1944514"/>
          </a:xfrm>
        </p:spPr>
        <p:txBody>
          <a:bodyPr>
            <a:noAutofit/>
          </a:bodyPr>
          <a:lstStyle/>
          <a:p>
            <a:pPr marL="358775" indent="358775" algn="just">
              <a:buNone/>
              <a:tabLst>
                <a:tab pos="358775" algn="l"/>
              </a:tabLst>
            </a:pPr>
            <a:r>
              <a:rPr lang="ru-RU" dirty="0"/>
              <a:t>18 октября 1898 года состоялась закладка национального мемориала Битвы народов, возведённого по чертежам берлинского архитектора Бруно </a:t>
            </a:r>
            <a:r>
              <a:rPr lang="ru-RU" dirty="0" err="1"/>
              <a:t>Шмица</a:t>
            </a:r>
            <a:r>
              <a:rPr lang="ru-RU" dirty="0"/>
              <a:t>.</a:t>
            </a:r>
          </a:p>
        </p:txBody>
      </p:sp>
      <p:pic>
        <p:nvPicPr>
          <p:cNvPr id="1027" name="Picture 3" descr="C:\Users\Пользователь\Pictures\267px-Bruno_Schmit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64904"/>
            <a:ext cx="254317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725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9000">
        <p14:reveal dir="r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1944215"/>
          </a:xfrm>
        </p:spPr>
        <p:txBody>
          <a:bodyPr>
            <a:normAutofit/>
          </a:bodyPr>
          <a:lstStyle/>
          <a:p>
            <a:pPr marL="358775" indent="358775" algn="just">
              <a:buNone/>
            </a:pPr>
            <a:r>
              <a:rPr lang="ru-RU" sz="2800" dirty="0"/>
              <a:t>Торжественное открытие состоялось в 1913 году, к столетию </a:t>
            </a:r>
            <a:r>
              <a:rPr lang="ru-RU" sz="2800" dirty="0" smtClean="0"/>
              <a:t>сражения. </a:t>
            </a:r>
            <a:r>
              <a:rPr lang="ru-RU" sz="2800" dirty="0"/>
              <a:t>Инициатором проекта был </a:t>
            </a:r>
            <a:r>
              <a:rPr lang="ru-RU" sz="2800" dirty="0" err="1"/>
              <a:t>Клеменс</a:t>
            </a:r>
            <a:r>
              <a:rPr lang="ru-RU" sz="2800" dirty="0"/>
              <a:t> Тиме, председатель </a:t>
            </a:r>
            <a:r>
              <a:rPr lang="ru-RU" sz="2800" i="1" dirty="0"/>
              <a:t>Германского союза </a:t>
            </a:r>
            <a:r>
              <a:rPr lang="ru-RU" sz="2800" i="1" dirty="0" smtClean="0"/>
              <a:t>патриотов</a:t>
            </a:r>
            <a:r>
              <a:rPr lang="ru-RU" sz="2800" dirty="0" smtClean="0"/>
              <a:t> и магистр </a:t>
            </a:r>
            <a:r>
              <a:rPr lang="ru-RU" sz="2800" dirty="0"/>
              <a:t> масонской ложи.</a:t>
            </a:r>
          </a:p>
        </p:txBody>
      </p:sp>
      <p:pic>
        <p:nvPicPr>
          <p:cNvPr id="3074" name="Picture 2" descr="C:\Users\Пользователь\Pictures\800px-Erzengel_Michael_Voelkerschlachtdenkmal_Leipzig_2009_02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6660">
            <a:off x="4119991" y="2414385"/>
            <a:ext cx="4082979" cy="4002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416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9000">
        <p14:reveal dir="r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1512168"/>
          </a:xfrm>
        </p:spPr>
        <p:txBody>
          <a:bodyPr>
            <a:normAutofit lnSpcReduction="10000"/>
          </a:bodyPr>
          <a:lstStyle/>
          <a:p>
            <a:pPr marL="358775" indent="358775" algn="just">
              <a:buNone/>
            </a:pPr>
            <a:r>
              <a:rPr lang="ru-RU" dirty="0"/>
              <a:t>Финансирование осуществлялось за счёт специально организованной лотереи и пожертвований.</a:t>
            </a:r>
          </a:p>
        </p:txBody>
      </p:sp>
      <p:pic>
        <p:nvPicPr>
          <p:cNvPr id="4098" name="Picture 2" descr="C:\Users\Пользователь\Pictures\1280px-Krypta_Völkerschlachtdenk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6768752" cy="411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08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7000">
        <p14:reveal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1656184"/>
          </a:xfrm>
        </p:spPr>
        <p:txBody>
          <a:bodyPr/>
          <a:lstStyle/>
          <a:p>
            <a:pPr marL="358775" indent="358775" algn="just">
              <a:buNone/>
            </a:pPr>
            <a:r>
              <a:rPr lang="ru-RU" dirty="0"/>
              <a:t>В 2003 году начались работы по восстановлению монумента, которые завершились к его столетию в 2013 году. </a:t>
            </a:r>
          </a:p>
        </p:txBody>
      </p:sp>
      <p:pic>
        <p:nvPicPr>
          <p:cNvPr id="12290" name="Picture 2" descr="C:\Users\Пользователь\Pictures\pamjatnik-bitve-narodov-lejpcig-517x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6552728" cy="4043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483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7000">
        <p14:reveal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2443118"/>
          </a:xfrm>
        </p:spPr>
        <p:txBody>
          <a:bodyPr>
            <a:normAutofit lnSpcReduction="10000"/>
          </a:bodyPr>
          <a:lstStyle/>
          <a:p>
            <a:pPr marL="358775" indent="358775" algn="just">
              <a:buNone/>
            </a:pPr>
            <a:r>
              <a:rPr lang="ru-RU" dirty="0" smtClean="0"/>
              <a:t>Затраты на восстановление, составили больше 30 миллионов евро. Источниками финансирования являлись фонд «Памятник Битве народов», земля Саксония, город Лейпциг и пожертвования.</a:t>
            </a:r>
          </a:p>
          <a:p>
            <a:endParaRPr lang="ru-RU" dirty="0"/>
          </a:p>
        </p:txBody>
      </p:sp>
      <p:pic>
        <p:nvPicPr>
          <p:cNvPr id="13314" name="Picture 2" descr="C:\Users\Пользователь\Pictures\1794751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19790"/>
            <a:ext cx="5616624" cy="3753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11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9000">
        <p14:reveal dir="r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194</Words>
  <Application>Microsoft Office PowerPoint</Application>
  <PresentationFormat>Экран (4:3)</PresentationFormat>
  <Paragraphs>24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Моя планета – Самые интересные места планеты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планета – Самые интиресные места планеты</dc:title>
  <dc:creator>Пользователь</dc:creator>
  <cp:lastModifiedBy>Пользователь</cp:lastModifiedBy>
  <cp:revision>14</cp:revision>
  <dcterms:created xsi:type="dcterms:W3CDTF">2019-02-16T00:58:34Z</dcterms:created>
  <dcterms:modified xsi:type="dcterms:W3CDTF">2019-02-16T03:53:34Z</dcterms:modified>
</cp:coreProperties>
</file>