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76" r:id="rId3"/>
    <p:sldId id="258" r:id="rId4"/>
    <p:sldId id="261" r:id="rId5"/>
    <p:sldId id="278" r:id="rId6"/>
    <p:sldId id="271" r:id="rId7"/>
    <p:sldId id="272" r:id="rId8"/>
    <p:sldId id="259" r:id="rId9"/>
    <p:sldId id="273" r:id="rId10"/>
    <p:sldId id="263" r:id="rId11"/>
    <p:sldId id="275" r:id="rId12"/>
    <p:sldId id="264" r:id="rId13"/>
    <p:sldId id="265" r:id="rId14"/>
    <p:sldId id="266" r:id="rId15"/>
    <p:sldId id="269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F72A-A051-4A70-8B66-1F4617C97820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DD982-4CF5-4B0C-8640-D590EC2B8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3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D982-4CF5-4B0C-8640-D590EC2B8BA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4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0484953-00FB-477E-85E9-213562F971AB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76517F1-54AD-4B57-AF2B-56720823B1F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attur.ru/ostrova/ostrov-vaadkhu.html" TargetMode="External"/><Relationship Id="rId3" Type="http://schemas.openxmlformats.org/officeDocument/2006/relationships/hyperlink" Target="https://wikiway.com/search/index.php?q" TargetMode="External"/><Relationship Id="rId7" Type="http://schemas.openxmlformats.org/officeDocument/2006/relationships/hyperlink" Target="https://www.youtube.com/watch?v=-SQkgZCpfOY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Taox9aBQ5M&amp;t=79s" TargetMode="External"/><Relationship Id="rId5" Type="http://schemas.openxmlformats.org/officeDocument/2006/relationships/hyperlink" Target="https://ru.wikipedia.org/wiki/%D0%9B%D0%B5%D0%BD%D1%81%D0%BA%D0%B8%D0%B5_%D1%81%D1%82%D0%BE%D0%BB%D0%B1%D1%8B" TargetMode="External"/><Relationship Id="rId4" Type="http://schemas.openxmlformats.org/officeDocument/2006/relationships/hyperlink" Target="http://sib100.ru/gora-pallasa-vodorazdelnaja-tochka-mirovogo-znachenij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0%B1%D0%BB%D0%BE%D0%BD%D0%BE%D0%B2%D1%8B%D0%B9_%D1%85%D1%80%D0%B5%D0%B1%D0%B5%D1%82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%D0%97%D0%B0%D0%B1%D0%B0%D0%B9%D0%BA%D0%B0%D0%BB%D1%8C%D1%81%D0%BA%D0%B8%D0%B9_%D0%BA%D1%80%D0%B0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5%D0%BD%D0%B8%D1%81%D0%B5%D0%B9" TargetMode="External"/><Relationship Id="rId5" Type="http://schemas.openxmlformats.org/officeDocument/2006/relationships/hyperlink" Target="https://ru.wikipedia.org/wiki/%D0%9B%D0%B5%D0%BD%D0%B0" TargetMode="External"/><Relationship Id="rId4" Type="http://schemas.openxmlformats.org/officeDocument/2006/relationships/hyperlink" Target="https://ru.wikipedia.org/wiki/%D0%90%D0%BC%D1%83%D1%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ru.wikipedia.org/wiki/%D0%A0%D1%83%D1%81%D1%81%D0%BA%D0%BE%D0%B5_%D0%B3%D0%B5%D0%BE%D0%B3%D1%80%D0%B0%D1%84%D0%B8%D1%87%D0%B5%D1%81%D0%BA%D0%BE%D0%B5_%D0%BE%D0%B1%D1%89%D0%B5%D1%81%D1%82%D0%B2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«Моя Планета»-самые интересные места  планеты.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Автор: Денисов Александр Анатольевич студент ГПОУ «ЧТКУ» 1 курса ( повар, кондитер).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1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72"/>
            <a:ext cx="9144000" cy="6885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06072" cy="7920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Ленские столбы.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4869159"/>
          </a:xfrm>
        </p:spPr>
        <p:txBody>
          <a:bodyPr>
            <a:normAutofit/>
          </a:bodyPr>
          <a:lstStyle/>
          <a:p>
            <a:r>
              <a:rPr lang="ru-RU" dirty="0"/>
              <a:t>геологическое образование и одноимённый природный </a:t>
            </a:r>
            <a:r>
              <a:rPr lang="ru-RU" dirty="0" smtClean="0"/>
              <a:t>парк </a:t>
            </a:r>
            <a:r>
              <a:rPr lang="ru-RU" dirty="0"/>
              <a:t>в России, на берегу реки Лены. Находится в </a:t>
            </a:r>
            <a:r>
              <a:rPr lang="ru-RU" dirty="0" err="1"/>
              <a:t>Хангаласском</a:t>
            </a:r>
            <a:r>
              <a:rPr lang="ru-RU" dirty="0"/>
              <a:t> </a:t>
            </a:r>
            <a:r>
              <a:rPr lang="ru-RU" dirty="0" smtClean="0"/>
              <a:t>улусе Якутии </a:t>
            </a:r>
            <a:r>
              <a:rPr lang="ru-RU" dirty="0"/>
              <a:t>в 104 км от города Покровска. Ленские столбы представляют собой тянущийся на многие километры комплекс вертикально вытянутых скал, причудливо громоздящихся вдоль берега Лены, глубокой долиной прорезающей </a:t>
            </a:r>
            <a:r>
              <a:rPr lang="ru-RU" dirty="0" err="1"/>
              <a:t>Приленское</a:t>
            </a:r>
            <a:r>
              <a:rPr lang="ru-RU" dirty="0"/>
              <a:t> плато. Наибольшей плотности столбы достигают между селениями Петровское и Тит-Ары. </a:t>
            </a:r>
          </a:p>
          <a:p>
            <a:r>
              <a:rPr lang="ru-RU" dirty="0"/>
              <a:t>Скальные образования, высота которых доходит до 220 метров над уровнем реки (</a:t>
            </a:r>
            <a:r>
              <a:rPr lang="ru-RU" dirty="0" err="1"/>
              <a:t>абс</a:t>
            </a:r>
            <a:r>
              <a:rPr lang="ru-RU" dirty="0"/>
              <a:t>. отметки — до 321 м), сложены </a:t>
            </a:r>
            <a:r>
              <a:rPr lang="ru-RU" dirty="0" smtClean="0"/>
              <a:t>кембрийскими известняками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99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648071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2"/>
            <a:ext cx="9144000" cy="684990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5112567"/>
          </a:xfrm>
        </p:spPr>
        <p:txBody>
          <a:bodyPr>
            <a:normAutofit/>
          </a:bodyPr>
          <a:lstStyle/>
          <a:p>
            <a:r>
              <a:rPr lang="ru-RU" dirty="0"/>
              <a:t>В тектоническом отношении Ленские столбы лежат в пределах Сибирской </a:t>
            </a:r>
            <a:r>
              <a:rPr lang="ru-RU" dirty="0" smtClean="0"/>
              <a:t>платформы. </a:t>
            </a:r>
            <a:r>
              <a:rPr lang="ru-RU" dirty="0"/>
              <a:t>Начало формирования горных пород, сложивших данный памятник природы, обычно датируют ранним кембрием — 560—540 млн лет назад. Образование же Ленских столбов как формы рельефа датируют гораздо более поздним периодом — около 400 тыс. лет назад, то есть сравнительно недавним геологическим временем. Территория Сибирской платформы подвергалась постепенному поднятию, результатом чего стало возникновение </a:t>
            </a:r>
            <a:r>
              <a:rPr lang="ru-RU" dirty="0" smtClean="0"/>
              <a:t>разломов  </a:t>
            </a:r>
            <a:r>
              <a:rPr lang="ru-RU" dirty="0"/>
              <a:t>и образование глубоких речных долин.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80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720079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Фингалова</a:t>
            </a:r>
            <a:r>
              <a:rPr lang="ru-RU" dirty="0" smtClean="0">
                <a:solidFill>
                  <a:schemeClr val="tx1"/>
                </a:solidFill>
              </a:rPr>
              <a:t> пещера.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7762056" cy="4752527"/>
          </a:xfrm>
        </p:spPr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Великобритания. Эта известная морская пещера на необитаемом острове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Стаффа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относящаяся к внутренним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гебридским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островам. Популярность пещера обрела из-за </a:t>
            </a:r>
          </a:p>
          <a:p>
            <a:pPr marL="4572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своего удивительного внешнего вида , она сформирована из шестиугольных базальтовых колонн , образованных тектонической лавой еще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полеоцене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около 66 млн. лет назад . Протяженность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Фингаловой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пещеры составляет 113 метров а максимальная ширина её входа состовляет16,5 метров На гэльском языке пещера называется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уамбим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что можно перевести как пещера мелодий , действительно благодаря выгнутому куполу на подобии своду это место обладает великолепной акустикой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Причудливо преображенные звуки прибоя отдаются по  всей внутренности пещеры что придает ей схожесть сходства с Исполинским нерукотворным собором.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23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90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720079"/>
          </a:xfrm>
        </p:spPr>
        <p:txBody>
          <a:bodyPr/>
          <a:lstStyle/>
          <a:p>
            <a:r>
              <a:rPr lang="ru-RU" dirty="0" smtClean="0"/>
              <a:t>Океан Звезд.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24744"/>
            <a:ext cx="7315200" cy="5184616"/>
          </a:xfrm>
        </p:spPr>
        <p:txBody>
          <a:bodyPr>
            <a:normAutofit/>
          </a:bodyPr>
          <a:lstStyle/>
          <a:p>
            <a:r>
              <a:rPr lang="ru-RU" dirty="0" smtClean="0"/>
              <a:t>Остров </a:t>
            </a:r>
            <a:r>
              <a:rPr lang="ru-RU" dirty="0" err="1" smtClean="0"/>
              <a:t>Ваатху</a:t>
            </a:r>
            <a:r>
              <a:rPr lang="ru-RU" dirty="0" smtClean="0"/>
              <a:t>, Мальдивы. На самом деле волны у побережья </a:t>
            </a:r>
            <a:r>
              <a:rPr lang="ru-RU" dirty="0" err="1" smtClean="0"/>
              <a:t>Ваатху</a:t>
            </a:r>
            <a:r>
              <a:rPr lang="ru-RU" dirty="0" smtClean="0"/>
              <a:t> светятся из-за </a:t>
            </a:r>
            <a:r>
              <a:rPr lang="ru-RU" dirty="0" err="1" smtClean="0"/>
              <a:t>биомилюнесцентного</a:t>
            </a:r>
            <a:r>
              <a:rPr lang="ru-RU" dirty="0" smtClean="0"/>
              <a:t> планктона , но на месте больше верится в то что это звезды попадали в океан.</a:t>
            </a:r>
            <a:r>
              <a:rPr lang="ru-RU" dirty="0"/>
              <a:t> Ежегодно, своим гипнотизирующим свечением, остров </a:t>
            </a:r>
            <a:r>
              <a:rPr lang="ru-RU" dirty="0" err="1"/>
              <a:t>Ваадху</a:t>
            </a:r>
            <a:r>
              <a:rPr lang="ru-RU" dirty="0"/>
              <a:t> привлекает множество туристов. На волнах ярко мерцают миллиарды живых организмов. Ярко-голубой свет воды напоминает зеркало, отражающее звездное небо.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93"/>
            <a:ext cx="9132093" cy="68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7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Ссылки: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7" cy="4929410"/>
          </a:xfrm>
        </p:spPr>
        <p:txBody>
          <a:bodyPr/>
          <a:lstStyle/>
          <a:p>
            <a:r>
              <a:rPr lang="ru-RU" dirty="0" smtClean="0"/>
              <a:t>Фотографии: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wikiway.com/search/index.php?q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Гора Палласа.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sib100.ru/gora-pallasa-vodorazdelnaja-tochka-mirovogo-znachenija</a:t>
            </a:r>
            <a:endParaRPr lang="ru-RU" dirty="0"/>
          </a:p>
          <a:p>
            <a:r>
              <a:rPr lang="ru-RU" dirty="0" smtClean="0"/>
              <a:t>Ленские столбы 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://ru.wikipedia.org/wiki/%D0%9B%D0%B5%D0%BD%D1%81%D0%BA%D0%B8%D0%B5_%</a:t>
            </a:r>
            <a:r>
              <a:rPr lang="en-US" dirty="0" smtClean="0">
                <a:hlinkClick r:id="rId5"/>
              </a:rPr>
              <a:t>D1%81%D1%82%D0%BE%D0%BB%D0%B1%D1%8B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Фингалова</a:t>
            </a:r>
            <a:r>
              <a:rPr lang="ru-RU" dirty="0" smtClean="0"/>
              <a:t> пещера.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www.youtube.com/watch?v=ETaox9aBQ5M&amp;t=79s</a:t>
            </a:r>
            <a:endParaRPr lang="ru-RU" dirty="0" smtClean="0"/>
          </a:p>
          <a:p>
            <a:r>
              <a:rPr lang="ru-RU" dirty="0" smtClean="0"/>
              <a:t>Река </a:t>
            </a:r>
            <a:r>
              <a:rPr lang="ru-RU" dirty="0" err="1" smtClean="0"/>
              <a:t>Хинатуан</a:t>
            </a:r>
            <a:r>
              <a:rPr lang="ru-RU" dirty="0" smtClean="0"/>
              <a:t> и вулкан </a:t>
            </a:r>
            <a:r>
              <a:rPr lang="ru-RU" dirty="0" err="1" smtClean="0"/>
              <a:t>Трихнюкайюгюр</a:t>
            </a:r>
            <a:r>
              <a:rPr lang="ru-RU" dirty="0"/>
              <a:t>.</a:t>
            </a:r>
            <a:r>
              <a:rPr lang="en-US" dirty="0" smtClean="0"/>
              <a:t> </a:t>
            </a:r>
            <a:r>
              <a:rPr lang="en-US" dirty="0">
                <a:hlinkClick r:id="rId7"/>
              </a:rPr>
              <a:t>https://www.youtube.com/watch?v=-</a:t>
            </a:r>
            <a:r>
              <a:rPr lang="en-US" dirty="0" smtClean="0">
                <a:hlinkClick r:id="rId7"/>
              </a:rPr>
              <a:t>SQkgZCpfOY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Озеро звезд.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cattur.ru/ostrova/ostrov-vaadkhu.html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544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20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769833"/>
            <a:ext cx="6321896" cy="353952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484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9"/>
            <a:ext cx="9123944" cy="68503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124744"/>
            <a:ext cx="3566160" cy="5212048"/>
          </a:xfrm>
        </p:spPr>
        <p:txBody>
          <a:bodyPr/>
          <a:lstStyle/>
          <a:p>
            <a:r>
              <a:rPr lang="ru-RU" dirty="0" smtClean="0"/>
              <a:t>Гора Палласа </a:t>
            </a:r>
          </a:p>
          <a:p>
            <a:endParaRPr lang="ru-RU" dirty="0" smtClean="0"/>
          </a:p>
          <a:p>
            <a:r>
              <a:rPr lang="ru-RU" dirty="0" smtClean="0"/>
              <a:t>Гора </a:t>
            </a:r>
            <a:r>
              <a:rPr lang="ru-RU" dirty="0" err="1" smtClean="0"/>
              <a:t>Рорайма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Вулкан </a:t>
            </a:r>
            <a:r>
              <a:rPr lang="ru-RU" dirty="0" err="1"/>
              <a:t>Т</a:t>
            </a:r>
            <a:r>
              <a:rPr lang="ru-RU" dirty="0" err="1" smtClean="0"/>
              <a:t>рихнюкайигюр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Река </a:t>
            </a:r>
            <a:r>
              <a:rPr lang="ru-RU" dirty="0" err="1" smtClean="0"/>
              <a:t>Хинатуан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Ленские столбы</a:t>
            </a:r>
          </a:p>
          <a:p>
            <a:endParaRPr lang="ru-RU" dirty="0"/>
          </a:p>
          <a:p>
            <a:r>
              <a:rPr lang="ru-RU" dirty="0" err="1" smtClean="0"/>
              <a:t>Фингалова</a:t>
            </a:r>
            <a:r>
              <a:rPr lang="ru-RU" dirty="0" smtClean="0"/>
              <a:t> пещера</a:t>
            </a:r>
          </a:p>
          <a:p>
            <a:endParaRPr lang="ru-RU" dirty="0"/>
          </a:p>
          <a:p>
            <a:r>
              <a:rPr lang="ru-RU" dirty="0" smtClean="0"/>
              <a:t>Океан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звезд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89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6263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Гора Палласа</a:t>
            </a:r>
            <a:br>
              <a:rPr lang="ru-RU" b="1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4968553" cy="5256584"/>
          </a:xfrm>
        </p:spPr>
        <p:txBody>
          <a:bodyPr>
            <a:normAutofit lnSpcReduction="10000"/>
          </a:bodyPr>
          <a:lstStyle/>
          <a:p>
            <a:r>
              <a:rPr lang="ru-RU" sz="2200" b="1" i="1" dirty="0"/>
              <a:t>Водораздел </a:t>
            </a:r>
            <a:r>
              <a:rPr lang="ru-RU" sz="2200" i="1" dirty="0"/>
              <a:t>– это условная линия на земной поверхности, разделяющая бассейны водоёмов (рек, морей, океанов, озёр</a:t>
            </a:r>
            <a:r>
              <a:rPr lang="ru-RU" sz="2200" i="1" dirty="0" smtClean="0"/>
              <a:t>).</a:t>
            </a:r>
            <a:endParaRPr lang="ru-RU" sz="2200" dirty="0"/>
          </a:p>
          <a:p>
            <a:r>
              <a:rPr lang="ru-RU" dirty="0" smtClean="0"/>
              <a:t>(</a:t>
            </a:r>
            <a:r>
              <a:rPr lang="ru-RU" sz="2400" i="1" dirty="0"/>
              <a:t>Водораздельная гора</a:t>
            </a:r>
            <a:r>
              <a:rPr lang="ru-RU" sz="2400" dirty="0"/>
              <a:t>, «</a:t>
            </a:r>
            <a:r>
              <a:rPr lang="ru-RU" sz="2400" i="1" dirty="0"/>
              <a:t>Великий исток</a:t>
            </a:r>
            <a:r>
              <a:rPr lang="ru-RU" sz="2400" dirty="0"/>
              <a:t>») — на западе </a:t>
            </a:r>
            <a:r>
              <a:rPr lang="ru-RU" sz="2400" dirty="0">
                <a:hlinkClick r:id="rId2" tooltip="Забайкальский край"/>
              </a:rPr>
              <a:t>Забайкальского края</a:t>
            </a:r>
            <a:r>
              <a:rPr lang="ru-RU" sz="2400" dirty="0"/>
              <a:t> абсолютной высотой 1236 м; расположена на </a:t>
            </a:r>
            <a:r>
              <a:rPr lang="ru-RU" sz="2400" dirty="0">
                <a:hlinkClick r:id="rId3" tooltip="Яблоновый хребет"/>
              </a:rPr>
              <a:t>Яблоновом хребте</a:t>
            </a:r>
            <a:r>
              <a:rPr lang="ru-RU" sz="2400" dirty="0"/>
              <a:t> в месте сочленения бассейнов рек </a:t>
            </a:r>
            <a:r>
              <a:rPr lang="ru-RU" sz="2400" dirty="0">
                <a:hlinkClick r:id="rId4" tooltip="Амур"/>
              </a:rPr>
              <a:t>Амура</a:t>
            </a:r>
            <a:r>
              <a:rPr lang="ru-RU" sz="2400" dirty="0"/>
              <a:t>, </a:t>
            </a:r>
            <a:r>
              <a:rPr lang="ru-RU" sz="2400" dirty="0">
                <a:hlinkClick r:id="rId5" tooltip="Лена"/>
              </a:rPr>
              <a:t>Лены</a:t>
            </a:r>
            <a:r>
              <a:rPr lang="ru-RU" sz="2400" dirty="0"/>
              <a:t> и </a:t>
            </a:r>
            <a:r>
              <a:rPr lang="ru-RU" sz="2400" dirty="0">
                <a:hlinkClick r:id="rId6" tooltip="Енисей"/>
              </a:rPr>
              <a:t>Енисея</a:t>
            </a:r>
            <a:r>
              <a:rPr lang="ru-RU" sz="2400" dirty="0"/>
              <a:t>. В мире больше нет точек, в которых сходились бы бассейны сразу трёх столь великих рек.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94" y="640750"/>
            <a:ext cx="3706600" cy="55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59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229600" y="404665"/>
            <a:ext cx="86816" cy="7920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032448" cy="6336704"/>
          </a:xfrm>
        </p:spPr>
        <p:txBody>
          <a:bodyPr>
            <a:noAutofit/>
          </a:bodyPr>
          <a:lstStyle/>
          <a:p>
            <a:r>
              <a:rPr lang="ru-RU" dirty="0"/>
              <a:t>Отмеченная на многих картах, Водораздельная гора была заново «открыта» в качестве истока трёх великих рек краеведом, учителем географии Тимуром </a:t>
            </a:r>
            <a:r>
              <a:rPr lang="ru-RU" dirty="0" err="1"/>
              <a:t>Ухимовичем</a:t>
            </a:r>
            <a:r>
              <a:rPr lang="ru-RU" dirty="0"/>
              <a:t> </a:t>
            </a:r>
            <a:r>
              <a:rPr lang="ru-RU" dirty="0" err="1"/>
              <a:t>Жалсарайном</a:t>
            </a:r>
            <a:r>
              <a:rPr lang="ru-RU" dirty="0"/>
              <a:t> в 1977 году. </a:t>
            </a:r>
          </a:p>
          <a:p>
            <a:r>
              <a:rPr lang="ru-RU" dirty="0"/>
              <a:t>В 1982 году Забайкальским филиалом </a:t>
            </a:r>
            <a:r>
              <a:rPr lang="ru-RU" dirty="0">
                <a:hlinkClick r:id="rId2" tooltip="Русское географическое общество"/>
              </a:rPr>
              <a:t>Русского географического общества</a:t>
            </a:r>
            <a:r>
              <a:rPr lang="ru-RU" dirty="0"/>
              <a:t> была организована экспедиция на Яблоновой хребет, в результате которой была определена точка Великого водораздела на местности, а вершина получила статус государственного памятника </a:t>
            </a:r>
            <a:r>
              <a:rPr lang="ru-RU" dirty="0" smtClean="0"/>
              <a:t>природы.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5572"/>
            <a:ext cx="4549250" cy="6107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2" y="-6074"/>
            <a:ext cx="9162971" cy="688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27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792088"/>
          </a:xfrm>
        </p:spPr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/>
              <a:t>Р</a:t>
            </a:r>
            <a:r>
              <a:rPr lang="ru-RU" dirty="0" err="1" smtClean="0"/>
              <a:t>орайма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4248472" cy="5256584"/>
          </a:xfrm>
        </p:spPr>
        <p:txBody>
          <a:bodyPr>
            <a:noAutofit/>
          </a:bodyPr>
          <a:lstStyle/>
          <a:p>
            <a:r>
              <a:rPr lang="ru-RU" dirty="0" smtClean="0"/>
              <a:t>Словно какой-то гигант из романа </a:t>
            </a:r>
            <a:r>
              <a:rPr lang="ru-RU" dirty="0" err="1" smtClean="0"/>
              <a:t>фентези</a:t>
            </a:r>
            <a:r>
              <a:rPr lang="ru-RU" dirty="0" smtClean="0"/>
              <a:t>, плоская вершина горы </a:t>
            </a:r>
            <a:r>
              <a:rPr lang="ru-RU" dirty="0" err="1" smtClean="0"/>
              <a:t>Рорайма</a:t>
            </a:r>
            <a:r>
              <a:rPr lang="ru-RU" dirty="0" smtClean="0"/>
              <a:t>, которая расположена на стыке Бразилии, с Венесуэлой и Гайаны ,покрыто облаками на высоте в 400 метров. Гора достигает в высоту 2810 м. Почти всегда она окружена белоснежными облаками, придающие ей таинственности, что не может привлекать сюда искателей приключений и поклонников прекрасного.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462284" cy="37444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81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00811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Вулкан </a:t>
            </a:r>
            <a:r>
              <a:rPr lang="ru-RU" dirty="0" err="1">
                <a:solidFill>
                  <a:schemeClr val="tx1"/>
                </a:solidFill>
              </a:rPr>
              <a:t>Т</a:t>
            </a:r>
            <a:r>
              <a:rPr lang="ru-RU" dirty="0" err="1" smtClean="0">
                <a:solidFill>
                  <a:schemeClr val="tx1"/>
                </a:solidFill>
              </a:rPr>
              <a:t>рихнюкайигюр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3"/>
            <a:ext cx="4104456" cy="5112608"/>
          </a:xfrm>
        </p:spPr>
        <p:txBody>
          <a:bodyPr>
            <a:normAutofit/>
          </a:bodyPr>
          <a:lstStyle/>
          <a:p>
            <a:r>
              <a:rPr lang="ru-RU" dirty="0" smtClean="0"/>
              <a:t>Это спящий вулкан вблизи Рейкьявика расположенный в Исландии. Последний раз вулкан извергался 4000 лет назад , его уникальность в том что все посетители могут спуститься на лифте в магматическую камеру, самое сердце вулкана . Сам кратер вулкана представляет собой небольшой конус возвышающийся метров на 35 над землей 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273039" cy="4680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9" y="1917234"/>
            <a:ext cx="7315200" cy="4133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" y="0"/>
            <a:ext cx="9237165" cy="68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2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688490" y="-603450"/>
            <a:ext cx="7756263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3240359"/>
          </a:xfrm>
        </p:spPr>
        <p:txBody>
          <a:bodyPr>
            <a:normAutofit/>
          </a:bodyPr>
          <a:lstStyle/>
          <a:p>
            <a:r>
              <a:rPr lang="ru-RU" dirty="0"/>
              <a:t>На вершине этого конуса находится воронка размерами </a:t>
            </a:r>
            <a:r>
              <a:rPr lang="ru-RU" dirty="0" smtClean="0"/>
              <a:t>4 на </a:t>
            </a:r>
            <a:r>
              <a:rPr lang="ru-RU" dirty="0"/>
              <a:t>4 метра – это вход в гигантскую камеру формой напоминающую бутылку в 120 метров высотой и основанием 50 на 70 метров. Дно камеры достигает максимальной глубины в 200 метров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В большинстве случаев вулкан заполнен затвердевшей  лавой и это делает спуск в кратер невозможным ,но </a:t>
            </a:r>
            <a:r>
              <a:rPr lang="ru-RU" dirty="0"/>
              <a:t>э</a:t>
            </a:r>
            <a:r>
              <a:rPr lang="ru-RU" dirty="0" smtClean="0"/>
              <a:t>то место исключение  магма не заполнила камеру ,а застыла на стенах или просто опустилась назад  в глубины земли , оставляя за собой уникальный природный феномен.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6307088" cy="3682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0"/>
            <a:ext cx="9139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7200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Хинатуан</a:t>
            </a:r>
            <a:r>
              <a:rPr lang="ru-RU" dirty="0" smtClean="0"/>
              <a:t> «Зачарованная».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464496" cy="5616623"/>
          </a:xfrm>
        </p:spPr>
        <p:txBody>
          <a:bodyPr/>
          <a:lstStyle/>
          <a:p>
            <a:r>
              <a:rPr lang="ru-RU" dirty="0" smtClean="0"/>
              <a:t>Филиппины. На Филиппинском острове </a:t>
            </a:r>
            <a:r>
              <a:rPr lang="ru-RU" dirty="0"/>
              <a:t>М</a:t>
            </a:r>
            <a:r>
              <a:rPr lang="ru-RU" dirty="0" smtClean="0"/>
              <a:t>инданао самый южный остров страны расположено удивительная река известная ,как река </a:t>
            </a:r>
            <a:r>
              <a:rPr lang="ru-RU" dirty="0" err="1" smtClean="0"/>
              <a:t>хинатуан</a:t>
            </a:r>
            <a:r>
              <a:rPr lang="ru-RU" dirty="0" smtClean="0"/>
              <a:t> здесь по слухам плавают русалки летают феи , а сама река завораживает на столько, что даже заставляет поверить  ,что магия существует .Вода здесь так прозрачна, что кажется словно купающиеся плывут по воздуху, и даже в самых глубоких частях можно всмотреться в великолепную прозрачную воду до самого дна. Поверхность реки обычно абсолютно спокойна и кажется, что она сделана будто из стекла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299045" cy="5486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450131" y="260648"/>
            <a:ext cx="226325" cy="936104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421" y="1412776"/>
            <a:ext cx="8789157" cy="525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Исследовать пещеру оказалась очень сложно и опасно, даже имея хорошее оборудование . К настоящему времени установлено , что максимальная глубина реки в этом месте составляет 82 метра , но исследования продолжаются и посей день ,как считают специалисты это лишь вершина обширной сети пещер 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6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345</TotalTime>
  <Words>746</Words>
  <Application>Microsoft Office PowerPoint</Application>
  <PresentationFormat>Экран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Перспектива</vt:lpstr>
      <vt:lpstr>«Моя Планета»-самые интересные места  планеты.</vt:lpstr>
      <vt:lpstr>Содержание:</vt:lpstr>
      <vt:lpstr>Гора Палласа </vt:lpstr>
      <vt:lpstr>Презентация PowerPoint</vt:lpstr>
      <vt:lpstr>Гора Рорайма</vt:lpstr>
      <vt:lpstr>Вулкан Трихнюкайигюр.</vt:lpstr>
      <vt:lpstr>Презентация PowerPoint</vt:lpstr>
      <vt:lpstr>Река Хинатуан «Зачарованная».</vt:lpstr>
      <vt:lpstr>Презентация PowerPoint</vt:lpstr>
      <vt:lpstr>Ленские столбы.</vt:lpstr>
      <vt:lpstr>Презентация PowerPoint</vt:lpstr>
      <vt:lpstr>Фингалова пещера.</vt:lpstr>
      <vt:lpstr>Презентация PowerPoint</vt:lpstr>
      <vt:lpstr>Океан Звезд.</vt:lpstr>
      <vt:lpstr>Ссылки: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Планета»-самые интересные места  планеты.</dc:title>
  <dc:creator>ANDREY</dc:creator>
  <cp:lastModifiedBy>ANDREY</cp:lastModifiedBy>
  <cp:revision>33</cp:revision>
  <dcterms:created xsi:type="dcterms:W3CDTF">2019-02-23T07:49:28Z</dcterms:created>
  <dcterms:modified xsi:type="dcterms:W3CDTF">2019-03-07T12:27:35Z</dcterms:modified>
</cp:coreProperties>
</file>