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E28B-07D0-457A-BA49-DDE2686FA2F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87C8-1EDE-495D-AB7C-F46D4FD7B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990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E28B-07D0-457A-BA49-DDE2686FA2F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87C8-1EDE-495D-AB7C-F46D4FD7B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780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E28B-07D0-457A-BA49-DDE2686FA2F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87C8-1EDE-495D-AB7C-F46D4FD7B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007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E28B-07D0-457A-BA49-DDE2686FA2F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87C8-1EDE-495D-AB7C-F46D4FD7B17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26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E28B-07D0-457A-BA49-DDE2686FA2F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87C8-1EDE-495D-AB7C-F46D4FD7B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40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E28B-07D0-457A-BA49-DDE2686FA2F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87C8-1EDE-495D-AB7C-F46D4FD7B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981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E28B-07D0-457A-BA49-DDE2686FA2F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87C8-1EDE-495D-AB7C-F46D4FD7B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475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E28B-07D0-457A-BA49-DDE2686FA2F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87C8-1EDE-495D-AB7C-F46D4FD7B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615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E28B-07D0-457A-BA49-DDE2686FA2F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87C8-1EDE-495D-AB7C-F46D4FD7B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401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E28B-07D0-457A-BA49-DDE2686FA2F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87C8-1EDE-495D-AB7C-F46D4FD7B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5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E28B-07D0-457A-BA49-DDE2686FA2F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87C8-1EDE-495D-AB7C-F46D4FD7B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24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E28B-07D0-457A-BA49-DDE2686FA2F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87C8-1EDE-495D-AB7C-F46D4FD7B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996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E28B-07D0-457A-BA49-DDE2686FA2F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87C8-1EDE-495D-AB7C-F46D4FD7B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745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E28B-07D0-457A-BA49-DDE2686FA2F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87C8-1EDE-495D-AB7C-F46D4FD7B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185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E28B-07D0-457A-BA49-DDE2686FA2F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87C8-1EDE-495D-AB7C-F46D4FD7B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88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E28B-07D0-457A-BA49-DDE2686FA2F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87C8-1EDE-495D-AB7C-F46D4FD7B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076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E28B-07D0-457A-BA49-DDE2686FA2F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87C8-1EDE-495D-AB7C-F46D4FD7B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17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16EE28B-07D0-457A-BA49-DDE2686FA2F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287C8-1EDE-495D-AB7C-F46D4FD7B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1193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hyperlink" Target="http://mirputeshestvii.ru/see/showplaces/arizonskaya_volna__peschanoe_chudo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hyperlink" Target="http://mirputeshestvii.ru/see/showplaces/gory_iz_filma_avata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02923" y="290145"/>
            <a:ext cx="6213920" cy="1172535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Моя планета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87621" y="5709364"/>
            <a:ext cx="4129222" cy="8614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Выполнила: студентка группы Исип-17-1, </a:t>
            </a:r>
            <a:r>
              <a:rPr lang="ru-RU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Чтотиб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Остерникова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Юлия.</a:t>
            </a:r>
            <a:endParaRPr lang="ru-RU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9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923" y="250495"/>
            <a:ext cx="9404723" cy="398739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Природный парк </a:t>
            </a:r>
            <a:r>
              <a:rPr lang="ru-RU" b="1" dirty="0" err="1">
                <a:solidFill>
                  <a:srgbClr val="FFFF00"/>
                </a:solidFill>
              </a:rPr>
              <a:t>Исчигуаласто</a:t>
            </a:r>
            <a:r>
              <a:rPr lang="ru-RU" b="1" dirty="0">
                <a:solidFill>
                  <a:srgbClr val="FFFF00"/>
                </a:solidFill>
              </a:rPr>
              <a:t> (</a:t>
            </a:r>
            <a:r>
              <a:rPr lang="ru-RU" b="1" dirty="0" err="1">
                <a:solidFill>
                  <a:srgbClr val="FFFF00"/>
                </a:solidFill>
              </a:rPr>
              <a:t>Ischigualasto</a:t>
            </a:r>
            <a:r>
              <a:rPr lang="ru-RU" b="1" dirty="0">
                <a:solidFill>
                  <a:srgbClr val="FFFF00"/>
                </a:solidFill>
              </a:rPr>
              <a:t>), </a:t>
            </a:r>
            <a:r>
              <a:rPr lang="ru-RU" b="1" dirty="0" smtClean="0">
                <a:solidFill>
                  <a:srgbClr val="FFFF00"/>
                </a:solidFill>
              </a:rPr>
              <a:t>Аргентина.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Этот парк, который еще называют Лунной долиной (</a:t>
            </a:r>
            <a:r>
              <a:rPr lang="ru-RU" sz="2400" dirty="0" err="1">
                <a:solidFill>
                  <a:srgbClr val="FFFF00"/>
                </a:solidFill>
              </a:rPr>
              <a:t>The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Valley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of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the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Moon</a:t>
            </a:r>
            <a:r>
              <a:rPr lang="ru-RU" sz="2400" dirty="0">
                <a:solidFill>
                  <a:srgbClr val="FFFF00"/>
                </a:solidFill>
              </a:rPr>
              <a:t>), находится в провинции Сан Хуан в Аргентине. Не самое популярное среди туристов место, так как расположено в </a:t>
            </a:r>
            <a:r>
              <a:rPr lang="ru-RU" sz="2400" dirty="0" err="1">
                <a:solidFill>
                  <a:srgbClr val="FFFF00"/>
                </a:solidFill>
              </a:rPr>
              <a:t>далеке</a:t>
            </a:r>
            <a:r>
              <a:rPr lang="ru-RU" sz="2400" dirty="0">
                <a:solidFill>
                  <a:srgbClr val="FFFF00"/>
                </a:solidFill>
              </a:rPr>
              <a:t> от основных туристических маршрутов, но именно здесь НАСА опробовала свои </a:t>
            </a:r>
            <a:r>
              <a:rPr lang="ru-RU" sz="2400" dirty="0" err="1">
                <a:solidFill>
                  <a:srgbClr val="FFFF00"/>
                </a:solidFill>
              </a:rPr>
              <a:t>марсоходы</a:t>
            </a:r>
            <a:r>
              <a:rPr lang="ru-RU" sz="2400" dirty="0">
                <a:solidFill>
                  <a:srgbClr val="FFFF00"/>
                </a:solidFill>
              </a:rPr>
              <a:t>. Пейзаж этого места выглядит инопланетным.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298" y="3974123"/>
            <a:ext cx="4286250" cy="25977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02" y="3974122"/>
            <a:ext cx="4286250" cy="259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638" y="259287"/>
            <a:ext cx="9404723" cy="140053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Ландшафт </a:t>
            </a:r>
            <a:r>
              <a:rPr lang="ru-RU" b="1" dirty="0" err="1">
                <a:solidFill>
                  <a:srgbClr val="FFFF00"/>
                </a:solidFill>
              </a:rPr>
              <a:t>Дэнксия</a:t>
            </a:r>
            <a:r>
              <a:rPr lang="ru-RU" b="1" dirty="0">
                <a:solidFill>
                  <a:srgbClr val="FFFF00"/>
                </a:solidFill>
              </a:rPr>
              <a:t> (</a:t>
            </a:r>
            <a:r>
              <a:rPr lang="en-US" b="1" dirty="0">
                <a:solidFill>
                  <a:srgbClr val="FFFF00"/>
                </a:solidFill>
              </a:rPr>
              <a:t>Danxia Landform), </a:t>
            </a:r>
            <a:r>
              <a:rPr lang="ru-RU" b="1" dirty="0" smtClean="0">
                <a:solidFill>
                  <a:srgbClr val="FFFF00"/>
                </a:solidFill>
              </a:rPr>
              <a:t>Китай.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Может показаться, что этот невероятный ландшафт всего лишь результат работы </a:t>
            </a:r>
            <a:r>
              <a:rPr lang="ru-RU" sz="2400" dirty="0" err="1">
                <a:solidFill>
                  <a:srgbClr val="FFFF00"/>
                </a:solidFill>
              </a:rPr>
              <a:t>Фотошопа</a:t>
            </a:r>
            <a:r>
              <a:rPr lang="ru-RU" sz="2400" dirty="0">
                <a:solidFill>
                  <a:srgbClr val="FFFF00"/>
                </a:solidFill>
              </a:rPr>
              <a:t>, но это реальный геологический объект, образовавшийся из-за наложения песчаника и других минеральных пород. Этот природный объект располагается в китайской провинции </a:t>
            </a:r>
            <a:r>
              <a:rPr lang="ru-RU" sz="2400" dirty="0" err="1">
                <a:solidFill>
                  <a:srgbClr val="FFFF00"/>
                </a:solidFill>
              </a:rPr>
              <a:t>Ганьсу</a:t>
            </a:r>
            <a:r>
              <a:rPr lang="ru-RU" sz="2400" dirty="0">
                <a:solidFill>
                  <a:srgbClr val="FFFF00"/>
                </a:solidFill>
              </a:rPr>
              <a:t>. В 2010 году Ландшафт </a:t>
            </a:r>
            <a:r>
              <a:rPr lang="ru-RU" sz="2400" dirty="0" err="1">
                <a:solidFill>
                  <a:srgbClr val="FFFF00"/>
                </a:solidFill>
              </a:rPr>
              <a:t>Дэнксия</a:t>
            </a:r>
            <a:r>
              <a:rPr lang="ru-RU" sz="2400" dirty="0">
                <a:solidFill>
                  <a:srgbClr val="FFFF00"/>
                </a:solidFill>
              </a:rPr>
              <a:t> был внесен в список Всемирного Наследия ЮНЭСКО.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014" y="4290646"/>
            <a:ext cx="4286250" cy="23607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136" y="4290646"/>
            <a:ext cx="4286250" cy="236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638" y="0"/>
            <a:ext cx="9404723" cy="4202723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FFFF00"/>
                </a:solidFill>
              </a:rPr>
              <a:t>Кристальная пещера гигантов (</a:t>
            </a:r>
            <a:r>
              <a:rPr lang="en-US" sz="3600" b="1" dirty="0">
                <a:solidFill>
                  <a:srgbClr val="FFFF00"/>
                </a:solidFill>
              </a:rPr>
              <a:t>Crystal Cave of the Giants), </a:t>
            </a:r>
            <a:r>
              <a:rPr lang="ru-RU" sz="3600" b="1" dirty="0" smtClean="0">
                <a:solidFill>
                  <a:srgbClr val="FFFF00"/>
                </a:solidFill>
              </a:rPr>
              <a:t>Мексика.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Эта пещера с самыми большими в мире кристаллами была найдена совсем недавно в 2000 году неподалеку от города </a:t>
            </a:r>
            <a:r>
              <a:rPr lang="ru-RU" sz="2400" dirty="0" err="1">
                <a:solidFill>
                  <a:srgbClr val="FFFF00"/>
                </a:solidFill>
              </a:rPr>
              <a:t>Чихуахуа</a:t>
            </a:r>
            <a:r>
              <a:rPr lang="ru-RU" sz="2400" dirty="0">
                <a:solidFill>
                  <a:srgbClr val="FFFF00"/>
                </a:solidFill>
              </a:rPr>
              <a:t> в Мексике. Эти гиганты имеют размеры до 15 метров в длину и 1,5 метра в ширину и состоят из </a:t>
            </a:r>
            <a:r>
              <a:rPr lang="ru-RU" sz="2400" dirty="0" err="1">
                <a:solidFill>
                  <a:srgbClr val="FFFF00"/>
                </a:solidFill>
              </a:rPr>
              <a:t>цинко</a:t>
            </a:r>
            <a:r>
              <a:rPr lang="ru-RU" sz="2400" dirty="0">
                <a:solidFill>
                  <a:srgbClr val="FFFF00"/>
                </a:solidFill>
              </a:rPr>
              <a:t>-серебряно-свинцовых солей. Пещера имеет особый климат (почти 60 градусов по Цельсию и 100% влажность воздуха), в котором человек не может провести более 5-10 минут.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38" y="4141177"/>
            <a:ext cx="4286250" cy="25541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445" y="4141177"/>
            <a:ext cx="4286250" cy="255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638" y="276872"/>
            <a:ext cx="9404723" cy="140053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Тропа Гигантов (</a:t>
            </a:r>
            <a:r>
              <a:rPr lang="en-US" b="1" dirty="0">
                <a:solidFill>
                  <a:srgbClr val="FFFF00"/>
                </a:solidFill>
              </a:rPr>
              <a:t>Giants Causeway), </a:t>
            </a:r>
            <a:r>
              <a:rPr lang="ru-RU" b="1" dirty="0" smtClean="0">
                <a:solidFill>
                  <a:srgbClr val="FFFF00"/>
                </a:solidFill>
              </a:rPr>
              <a:t>Ирландия.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Более 40 000 базальтовых колонн образуют тропу, которая ведет к подножию вулкана, благодаря извержению которого и возникли эти удивительные колонны. Тропа Гигантов является одним из самых популярных туристических достопримечательностей Северной Ирландии.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38" y="3965331"/>
            <a:ext cx="4286250" cy="26772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676" y="3965331"/>
            <a:ext cx="4286250" cy="267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2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638" y="144987"/>
            <a:ext cx="9404723" cy="140053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Озеро </a:t>
            </a:r>
            <a:r>
              <a:rPr lang="ru-RU" b="1" dirty="0" err="1">
                <a:solidFill>
                  <a:srgbClr val="FFFF00"/>
                </a:solidFill>
              </a:rPr>
              <a:t>Клилук</a:t>
            </a:r>
            <a:r>
              <a:rPr lang="ru-RU" b="1" dirty="0">
                <a:solidFill>
                  <a:srgbClr val="FFFF00"/>
                </a:solidFill>
              </a:rPr>
              <a:t> (</a:t>
            </a:r>
            <a:r>
              <a:rPr lang="en-US" b="1" dirty="0" err="1">
                <a:solidFill>
                  <a:srgbClr val="FFFF00"/>
                </a:solidFill>
              </a:rPr>
              <a:t>Kliluk</a:t>
            </a:r>
            <a:r>
              <a:rPr lang="en-US" b="1" dirty="0">
                <a:solidFill>
                  <a:srgbClr val="FFFF00"/>
                </a:solidFill>
              </a:rPr>
              <a:t>, the Spotted Lake), </a:t>
            </a:r>
            <a:r>
              <a:rPr lang="ru-RU" b="1" dirty="0" smtClean="0">
                <a:solidFill>
                  <a:srgbClr val="FFFF00"/>
                </a:solidFill>
              </a:rPr>
              <a:t>Канада.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Местные коренные индейцы считают это озеро священным. Вода этого озера имеет яркие цвета, так как насыщена сульфатами натрия, кальцием, магнием и другими минеральными веществами. В жаркий сезон вода в озере высыхает и образуются множество небольших луж, которые имеют разную окраску, в зависимости от того, какой элемент таблицы Менделеева в них преобладает.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38" y="4528036"/>
            <a:ext cx="4286250" cy="21409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72" y="4528036"/>
            <a:ext cx="4286250" cy="214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3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718" y="250495"/>
            <a:ext cx="9404723" cy="1400530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FFFF00"/>
                </a:solidFill>
              </a:rPr>
              <a:t>Плитвицкие</a:t>
            </a:r>
            <a:r>
              <a:rPr lang="ru-RU" b="1" dirty="0">
                <a:solidFill>
                  <a:srgbClr val="FFFF00"/>
                </a:solidFill>
              </a:rPr>
              <a:t> озера, </a:t>
            </a:r>
            <a:r>
              <a:rPr lang="ru-RU" b="1" dirty="0" smtClean="0">
                <a:solidFill>
                  <a:srgbClr val="FFFF00"/>
                </a:solidFill>
              </a:rPr>
              <a:t>Хорватия.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sz="2400" dirty="0" err="1">
                <a:solidFill>
                  <a:srgbClr val="FFFF00"/>
                </a:solidFill>
              </a:rPr>
              <a:t>Плитвицкие</a:t>
            </a:r>
            <a:r>
              <a:rPr lang="ru-RU" sz="2400" dirty="0">
                <a:solidFill>
                  <a:srgbClr val="FFFF00"/>
                </a:solidFill>
              </a:rPr>
              <a:t> озера - это главная достопримечательность Хорватии. Здесь насчитывается 16 больших и несколько маленьких озер, около 20 таинственных пещер и 120 водопадов. В этом месте можно обнаружить множество видов растений и животных, которые уникальны и встречаются только в районе </a:t>
            </a:r>
            <a:r>
              <a:rPr lang="ru-RU" sz="2400" dirty="0" err="1">
                <a:solidFill>
                  <a:srgbClr val="FFFF00"/>
                </a:solidFill>
              </a:rPr>
              <a:t>Плитвицких</a:t>
            </a:r>
            <a:r>
              <a:rPr lang="ru-RU" sz="2400" dirty="0">
                <a:solidFill>
                  <a:srgbClr val="FFFF00"/>
                </a:solidFill>
              </a:rPr>
              <a:t> озер, поэтому они строго охраняются ЮНЭСКО.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22" y="3705957"/>
            <a:ext cx="4286250" cy="2857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852" y="3705957"/>
            <a:ext cx="4286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0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638" y="268079"/>
            <a:ext cx="9404723" cy="140053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Каппадокия, </a:t>
            </a:r>
            <a:r>
              <a:rPr lang="ru-RU" b="1" dirty="0" smtClean="0">
                <a:solidFill>
                  <a:srgbClr val="FFFF00"/>
                </a:solidFill>
              </a:rPr>
              <a:t>Турция.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Каппадокия, или «Страна прекрасных лошадей» — уникальное место, расположенное в долине </a:t>
            </a:r>
            <a:r>
              <a:rPr lang="ru-RU" sz="2400" dirty="0" err="1">
                <a:solidFill>
                  <a:srgbClr val="FFFF00"/>
                </a:solidFill>
              </a:rPr>
              <a:t>Гёреме</a:t>
            </a:r>
            <a:r>
              <a:rPr lang="ru-RU" sz="2400" dirty="0">
                <a:solidFill>
                  <a:srgbClr val="FFFF00"/>
                </a:solidFill>
              </a:rPr>
              <a:t> в Турции. Каппадокия - это практически целый мир, который скрыт в пещерах вулканического происхождения, там есть дома, монастыри, уникальные многоярусные подземные города и многое другое, все это появилось еще до нашей эры. Это уникальное место по праву пользуется популярностью у туристов, приезжающих в Турцию.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38" y="4035668"/>
            <a:ext cx="4286250" cy="25771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464" y="4035667"/>
            <a:ext cx="4286250" cy="257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1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134" y="0"/>
            <a:ext cx="9404723" cy="140053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Национальный парк </a:t>
            </a:r>
            <a:r>
              <a:rPr lang="ru-RU" b="1" dirty="0" err="1">
                <a:solidFill>
                  <a:srgbClr val="FFFF00"/>
                </a:solidFill>
              </a:rPr>
              <a:t>Йеллоустоун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smtClean="0">
                <a:solidFill>
                  <a:srgbClr val="FFFF00"/>
                </a:solidFill>
              </a:rPr>
              <a:t>США.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Национальный парк </a:t>
            </a:r>
            <a:r>
              <a:rPr lang="ru-RU" sz="2000" dirty="0" err="1">
                <a:solidFill>
                  <a:srgbClr val="FFFF00"/>
                </a:solidFill>
              </a:rPr>
              <a:t>Йеллоустоун</a:t>
            </a:r>
            <a:r>
              <a:rPr lang="ru-RU" sz="2000" dirty="0">
                <a:solidFill>
                  <a:srgbClr val="FFFF00"/>
                </a:solidFill>
              </a:rPr>
              <a:t> - уникальный природный парк, известный на весь мир. Самый знаменитый и самый посещаемый национальный парк в США. </a:t>
            </a:r>
            <a:r>
              <a:rPr lang="ru-RU" sz="2000" dirty="0" err="1">
                <a:solidFill>
                  <a:srgbClr val="FFFF00"/>
                </a:solidFill>
              </a:rPr>
              <a:t>Йеллоустоун</a:t>
            </a:r>
            <a:r>
              <a:rPr lang="ru-RU" sz="2000" dirty="0">
                <a:solidFill>
                  <a:srgbClr val="FFFF00"/>
                </a:solidFill>
              </a:rPr>
              <a:t> входит в список Всемирного Наследия ЮНЭСКО. Этот парк находится на территории сразу трех штатов: Монтана, Айдахо и Вайоминг. </a:t>
            </a:r>
            <a:r>
              <a:rPr lang="ru-RU" sz="2000" dirty="0" err="1">
                <a:solidFill>
                  <a:srgbClr val="FFFF00"/>
                </a:solidFill>
              </a:rPr>
              <a:t>Йеллоустоун</a:t>
            </a:r>
            <a:r>
              <a:rPr lang="ru-RU" sz="2000" dirty="0">
                <a:solidFill>
                  <a:srgbClr val="FFFF00"/>
                </a:solidFill>
              </a:rPr>
              <a:t> знаменит своими уникальными геологическими объектам: гейзерами, геотермическими источниками и самым крупным дремлющим вулканом всего континента — Кальдера.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91" y="3903784"/>
            <a:ext cx="4286250" cy="27475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585" y="3903784"/>
            <a:ext cx="4286250" cy="274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0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638" y="224118"/>
            <a:ext cx="9404723" cy="140053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Коринфский канал, </a:t>
            </a:r>
            <a:r>
              <a:rPr lang="ru-RU" b="1" dirty="0" smtClean="0">
                <a:solidFill>
                  <a:srgbClr val="FFFF00"/>
                </a:solidFill>
              </a:rPr>
              <a:t>Греция.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Невозможно поверить, что этот канал создан руками человека. Сооружение Коринфского канала началось еще при императоре Нероне в 67 году до нашей эры, а закончилась только в 1893 году. Это уникальное творение рук человека соединяет </a:t>
            </a:r>
            <a:r>
              <a:rPr lang="ru-RU" sz="2400" dirty="0" err="1">
                <a:solidFill>
                  <a:srgbClr val="FFFF00"/>
                </a:solidFill>
              </a:rPr>
              <a:t>Саронический</a:t>
            </a:r>
            <a:r>
              <a:rPr lang="ru-RU" sz="2400" dirty="0">
                <a:solidFill>
                  <a:srgbClr val="FFFF00"/>
                </a:solidFill>
              </a:rPr>
              <a:t> залив Эгейского моря и Коринфский залив Ионического моря. Глубина Коринфского канала — 8 метров, а ширина — 24 метра.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38" y="3644411"/>
            <a:ext cx="4286250" cy="2857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973" y="3644411"/>
            <a:ext cx="4286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0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638" y="338418"/>
            <a:ext cx="9404723" cy="140053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Мраморные пещеры, </a:t>
            </a:r>
            <a:r>
              <a:rPr lang="ru-RU" b="1" dirty="0" smtClean="0">
                <a:solidFill>
                  <a:srgbClr val="FFFF00"/>
                </a:solidFill>
              </a:rPr>
              <a:t>Чили.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Одно из самых красивых мест в Чили - озеро </a:t>
            </a:r>
            <a:r>
              <a:rPr lang="ru-RU" sz="2400" dirty="0" err="1">
                <a:solidFill>
                  <a:srgbClr val="FFFF00"/>
                </a:solidFill>
              </a:rPr>
              <a:t>Lago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General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Carrera</a:t>
            </a:r>
            <a:r>
              <a:rPr lang="ru-RU" sz="2400" dirty="0">
                <a:solidFill>
                  <a:srgbClr val="FFFF00"/>
                </a:solidFill>
              </a:rPr>
              <a:t>, в котором находятся Мраморные пещеры. Эта уникальная природная пещера полностью состоит из разноцветного мрамора (розовый и синий), его здесь более 5000 миллионов тонн.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44" y="3354265"/>
            <a:ext cx="4286250" cy="2857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745" y="3354265"/>
            <a:ext cx="4286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9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2780" y="509955"/>
            <a:ext cx="10212389" cy="5565530"/>
          </a:xfrm>
        </p:spPr>
        <p:txBody>
          <a:bodyPr/>
          <a:lstStyle/>
          <a:p>
            <a:r>
              <a:rPr lang="ru-RU" sz="3600" b="1" dirty="0">
                <a:solidFill>
                  <a:srgbClr val="FFFF00"/>
                </a:solidFill>
              </a:rPr>
              <a:t>В мире огромное количество мест и достопримечательностей, которые хочется посетить. Все они являются чем-то особенным и привлекают к себе внимание тысяч туристов каждый год. Собираясь в очередную поездку, взгляните на этот список и, возможно, посещение одного из этих удивительных мест оставит у вас неизгладимое впечатление.</a:t>
            </a:r>
          </a:p>
        </p:txBody>
      </p:sp>
    </p:spTree>
    <p:extLst>
      <p:ext uri="{BB962C8B-B14F-4D97-AF65-F5344CB8AC3E}">
        <p14:creationId xmlns:p14="http://schemas.microsoft.com/office/powerpoint/2010/main" val="140680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5715" y="2299103"/>
            <a:ext cx="9404723" cy="1400530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СПАСИБО ЗА ВНИМАНИЕ!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3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339" y="131884"/>
            <a:ext cx="9404723" cy="3147647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Большая голубая дыра, </a:t>
            </a:r>
            <a:r>
              <a:rPr lang="ru-RU" b="1" dirty="0" smtClean="0">
                <a:solidFill>
                  <a:srgbClr val="FFFF00"/>
                </a:solidFill>
              </a:rPr>
              <a:t>Белиз.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Крупная </a:t>
            </a:r>
            <a:r>
              <a:rPr lang="ru-RU" sz="2400" b="1" dirty="0" err="1">
                <a:solidFill>
                  <a:srgbClr val="FFFF00"/>
                </a:solidFill>
              </a:rPr>
              <a:t>кастровая</a:t>
            </a:r>
            <a:r>
              <a:rPr lang="ru-RU" sz="2400" b="1" dirty="0">
                <a:solidFill>
                  <a:srgbClr val="FFFF00"/>
                </a:solidFill>
              </a:rPr>
              <a:t> воронка, расположенная в центре </a:t>
            </a:r>
            <a:r>
              <a:rPr lang="ru-RU" sz="2400" b="1" dirty="0" err="1">
                <a:solidFill>
                  <a:srgbClr val="FFFF00"/>
                </a:solidFill>
              </a:rPr>
              <a:t>Лайтхаус</a:t>
            </a:r>
            <a:r>
              <a:rPr lang="ru-RU" sz="2400" b="1" dirty="0">
                <a:solidFill>
                  <a:srgbClr val="FFFF00"/>
                </a:solidFill>
              </a:rPr>
              <a:t>-Рифа, атолла в составе </a:t>
            </a:r>
            <a:r>
              <a:rPr lang="ru-RU" sz="2400" b="1" dirty="0" err="1">
                <a:solidFill>
                  <a:srgbClr val="FFFF00"/>
                </a:solidFill>
              </a:rPr>
              <a:t>Белизского</a:t>
            </a:r>
            <a:r>
              <a:rPr lang="ru-RU" sz="2400" b="1" dirty="0">
                <a:solidFill>
                  <a:srgbClr val="FFFF00"/>
                </a:solidFill>
              </a:rPr>
              <a:t> барьерного рифа. Диаметр этого природного чуда 305 метров, а в глубину она уходит на 120 метров. Голубая дыра ежегодно привлекает огромное количество дайверов со всего света.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64" y="3279531"/>
            <a:ext cx="4628418" cy="30948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4" y="3279531"/>
            <a:ext cx="4461363" cy="309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7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507" y="391171"/>
            <a:ext cx="9404723" cy="2914737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"Волна" в Аризоне, </a:t>
            </a:r>
            <a:r>
              <a:rPr lang="ru-RU" b="1" dirty="0" smtClean="0">
                <a:solidFill>
                  <a:srgbClr val="FFFF00"/>
                </a:solidFill>
              </a:rPr>
              <a:t>США.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В штате Аризона в США расположены скалы, покрытые причудливыми слоистыми узорами, которые придают этому месту неземной вид. </a:t>
            </a:r>
            <a:r>
              <a:rPr lang="ru-RU" sz="2400" dirty="0">
                <a:solidFill>
                  <a:srgbClr val="FFFF00"/>
                </a:solidFill>
                <a:hlinkClick r:id="rId4"/>
              </a:rPr>
              <a:t>Аризонская волна</a:t>
            </a:r>
            <a:r>
              <a:rPr lang="ru-RU" sz="2400" dirty="0">
                <a:solidFill>
                  <a:srgbClr val="FFFF00"/>
                </a:solidFill>
              </a:rPr>
              <a:t> расположена недалеко от крупных населенных пунктов, поэтому снискало большую популярность у туристов.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47" y="3305908"/>
            <a:ext cx="4286250" cy="29146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944" y="3305908"/>
            <a:ext cx="42862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6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7272" y="452717"/>
            <a:ext cx="9404723" cy="2615797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Шоколадные Холмы, </a:t>
            </a:r>
            <a:r>
              <a:rPr lang="ru-RU" b="1" dirty="0" smtClean="0">
                <a:solidFill>
                  <a:srgbClr val="FFFF00"/>
                </a:solidFill>
              </a:rPr>
              <a:t>Филиппины.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Эти холмы, названные шоколадными, находятся на острове </a:t>
            </a:r>
            <a:r>
              <a:rPr lang="ru-RU" sz="2400" dirty="0" err="1">
                <a:solidFill>
                  <a:srgbClr val="FFFF00"/>
                </a:solidFill>
              </a:rPr>
              <a:t>Бохол</a:t>
            </a:r>
            <a:r>
              <a:rPr lang="ru-RU" sz="2400" dirty="0">
                <a:solidFill>
                  <a:srgbClr val="FFFF00"/>
                </a:solidFill>
              </a:rPr>
              <a:t> на Филиппинах. Всего таких холмов, покрытых зеленью, в этом районе насчитывается более 1200 штук.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54" y="3068514"/>
            <a:ext cx="4286250" cy="3124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876" y="3068514"/>
            <a:ext cx="42862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9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4684" y="127402"/>
            <a:ext cx="9404723" cy="373974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Ворота в Ад, </a:t>
            </a:r>
            <a:r>
              <a:rPr lang="ru-RU" b="1" dirty="0" smtClean="0">
                <a:solidFill>
                  <a:srgbClr val="FFFF00"/>
                </a:solidFill>
              </a:rPr>
              <a:t>Туркменистан.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Это место в пустыне </a:t>
            </a:r>
            <a:r>
              <a:rPr lang="ru-RU" sz="2400" dirty="0" err="1">
                <a:solidFill>
                  <a:srgbClr val="FFFF00"/>
                </a:solidFill>
              </a:rPr>
              <a:t>Каракум</a:t>
            </a:r>
            <a:r>
              <a:rPr lang="ru-RU" sz="2400" dirty="0">
                <a:solidFill>
                  <a:srgbClr val="FFFF00"/>
                </a:solidFill>
              </a:rPr>
              <a:t> в Туркменистане прозвали Ворота в Ад, оно образовалось после неудачного бурения в поисках газа. При бурении в 1971 году вся техника, включая буровую установку, провалились в образовавшийся кратер, который был заполнен газом. Чтобы избежать несчастных случаев и отравления, было принято решение этот газ поджечь и с тех пор, он продолжает гореть уже более 40 лет.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98" y="4106008"/>
            <a:ext cx="4286250" cy="25131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157" y="4106008"/>
            <a:ext cx="4286250" cy="251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9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8965" y="408757"/>
            <a:ext cx="9404723" cy="263338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Горы </a:t>
            </a:r>
            <a:r>
              <a:rPr lang="ru-RU" b="1" dirty="0" err="1">
                <a:solidFill>
                  <a:srgbClr val="FFFF00"/>
                </a:solidFill>
              </a:rPr>
              <a:t>Улинъюаня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smtClean="0">
                <a:solidFill>
                  <a:srgbClr val="FFFF00"/>
                </a:solidFill>
              </a:rPr>
              <a:t>Китай.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  <a:hlinkClick r:id="rId4"/>
              </a:rPr>
              <a:t>Горы в </a:t>
            </a:r>
            <a:r>
              <a:rPr lang="ru-RU" sz="2400" dirty="0" err="1">
                <a:solidFill>
                  <a:srgbClr val="FFFF00"/>
                </a:solidFill>
                <a:hlinkClick r:id="rId4"/>
              </a:rPr>
              <a:t>Улинъюаня</a:t>
            </a:r>
            <a:r>
              <a:rPr lang="ru-RU" sz="2400" dirty="0">
                <a:solidFill>
                  <a:srgbClr val="FFFF00"/>
                </a:solidFill>
              </a:rPr>
              <a:t> в китайской провинции </a:t>
            </a:r>
            <a:r>
              <a:rPr lang="ru-RU" sz="2400" dirty="0" err="1">
                <a:solidFill>
                  <a:srgbClr val="FFFF00"/>
                </a:solidFill>
              </a:rPr>
              <a:t>Хунань</a:t>
            </a:r>
            <a:r>
              <a:rPr lang="ru-RU" sz="2400" dirty="0">
                <a:solidFill>
                  <a:srgbClr val="FFFF00"/>
                </a:solidFill>
              </a:rPr>
              <a:t> стали прототипом фантастических пейзажей из фильма "</a:t>
            </a:r>
            <a:r>
              <a:rPr lang="ru-RU" sz="2400" dirty="0" err="1">
                <a:solidFill>
                  <a:srgbClr val="FFFF00"/>
                </a:solidFill>
              </a:rPr>
              <a:t>Аватар</a:t>
            </a:r>
            <a:r>
              <a:rPr lang="ru-RU" sz="2400" dirty="0">
                <a:solidFill>
                  <a:srgbClr val="FFFF00"/>
                </a:solidFill>
              </a:rPr>
              <a:t>". Более 3000 тысяч песчаных гор возвышаются на высоту до 800 метров и представляют огромный интерес для туристов, особенно после успеха фильма Камерона.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260" y="3349869"/>
            <a:ext cx="4286250" cy="30553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814" y="3349868"/>
            <a:ext cx="4286250" cy="305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638" y="144988"/>
            <a:ext cx="9404723" cy="3750005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FFFF00"/>
                </a:solidFill>
              </a:rPr>
              <a:t>Памуккале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smtClean="0">
                <a:solidFill>
                  <a:srgbClr val="FFFF00"/>
                </a:solidFill>
              </a:rPr>
              <a:t>Турция.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Одно из самых доступных удивительных мест на планете, многие российские туристы уже успели там побывать, так как </a:t>
            </a:r>
            <a:r>
              <a:rPr lang="ru-RU" sz="2400" dirty="0" err="1">
                <a:solidFill>
                  <a:srgbClr val="FFFF00"/>
                </a:solidFill>
              </a:rPr>
              <a:t>Памуккале</a:t>
            </a:r>
            <a:r>
              <a:rPr lang="ru-RU" sz="2400" dirty="0">
                <a:solidFill>
                  <a:srgbClr val="FFFF00"/>
                </a:solidFill>
              </a:rPr>
              <a:t> находится всего в нескольких часах от популярного турецкого курорта - Анталия. </a:t>
            </a:r>
            <a:r>
              <a:rPr lang="ru-RU" sz="2400" dirty="0" err="1">
                <a:solidFill>
                  <a:srgbClr val="FFFF00"/>
                </a:solidFill>
              </a:rPr>
              <a:t>Памуккале</a:t>
            </a:r>
            <a:r>
              <a:rPr lang="ru-RU" sz="2400" dirty="0">
                <a:solidFill>
                  <a:srgbClr val="FFFF00"/>
                </a:solidFill>
              </a:rPr>
              <a:t> (</a:t>
            </a:r>
            <a:r>
              <a:rPr lang="ru-RU" sz="2400" dirty="0" err="1">
                <a:solidFill>
                  <a:srgbClr val="FFFF00"/>
                </a:solidFill>
              </a:rPr>
              <a:t>Pamukkale</a:t>
            </a:r>
            <a:r>
              <a:rPr lang="ru-RU" sz="2400" dirty="0">
                <a:solidFill>
                  <a:srgbClr val="FFFF00"/>
                </a:solidFill>
              </a:rPr>
              <a:t>), что в переводе означает «Хлопковый замок», - это белоснежные террасы наполненные водой из минеральных источников. Считается, что вода в этих террасах обладает целебными свойствами.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06" y="4039981"/>
            <a:ext cx="4286250" cy="23145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111" y="4048872"/>
            <a:ext cx="4286250" cy="233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6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327" y="443926"/>
            <a:ext cx="9404723" cy="2782851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Монумент Каша-</a:t>
            </a:r>
            <a:r>
              <a:rPr lang="ru-RU" b="1" dirty="0" err="1">
                <a:solidFill>
                  <a:srgbClr val="FFFF00"/>
                </a:solidFill>
              </a:rPr>
              <a:t>Катуве</a:t>
            </a:r>
            <a:r>
              <a:rPr lang="ru-RU" b="1" dirty="0">
                <a:solidFill>
                  <a:srgbClr val="FFFF00"/>
                </a:solidFill>
              </a:rPr>
              <a:t>-Тент-</a:t>
            </a:r>
            <a:r>
              <a:rPr lang="ru-RU" b="1" dirty="0" err="1">
                <a:solidFill>
                  <a:srgbClr val="FFFF00"/>
                </a:solidFill>
              </a:rPr>
              <a:t>Рокс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smtClean="0">
                <a:solidFill>
                  <a:srgbClr val="FFFF00"/>
                </a:solidFill>
              </a:rPr>
              <a:t>США.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Этот национальный монумент находится в штате Нью-Мексико в 60-ти километрах от города Санта-Фе и образовался из-за осаждений вулканических пород.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027" y="3226777"/>
            <a:ext cx="4286250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00" y="3226777"/>
            <a:ext cx="42862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5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66</TotalTime>
  <Words>180</Words>
  <Application>Microsoft Office PowerPoint</Application>
  <PresentationFormat>Широкоэкранный</PresentationFormat>
  <Paragraphs>21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Ион</vt:lpstr>
      <vt:lpstr>Моя планета</vt:lpstr>
      <vt:lpstr>В мире огромное количество мест и достопримечательностей, которые хочется посетить. Все они являются чем-то особенным и привлекают к себе внимание тысяч туристов каждый год. Собираясь в очередную поездку, взгляните на этот список и, возможно, посещение одного из этих удивительных мест оставит у вас неизгладимое впечатление.</vt:lpstr>
      <vt:lpstr>Большая голубая дыра, Белиз. Крупная кастровая воронка, расположенная в центре Лайтхаус-Рифа, атолла в составе Белизского барьерного рифа. Диаметр этого природного чуда 305 метров, а в глубину она уходит на 120 метров. Голубая дыра ежегодно привлекает огромное количество дайверов со всего света. </vt:lpstr>
      <vt:lpstr>"Волна" в Аризоне, США. В штате Аризона в США расположены скалы, покрытые причудливыми слоистыми узорами, которые придают этому месту неземной вид. Аризонская волна расположена недалеко от крупных населенных пунктов, поэтому снискало большую популярность у туристов.</vt:lpstr>
      <vt:lpstr>Шоколадные Холмы, Филиппины. Эти холмы, названные шоколадными, находятся на острове Бохол на Филиппинах. Всего таких холмов, покрытых зеленью, в этом районе насчитывается более 1200 штук.</vt:lpstr>
      <vt:lpstr>Ворота в Ад, Туркменистан. Это место в пустыне Каракум в Туркменистане прозвали Ворота в Ад, оно образовалось после неудачного бурения в поисках газа. При бурении в 1971 году вся техника, включая буровую установку, провалились в образовавшийся кратер, который был заполнен газом. Чтобы избежать несчастных случаев и отравления, было принято решение этот газ поджечь и с тех пор, он продолжает гореть уже более 40 лет. </vt:lpstr>
      <vt:lpstr>Горы Улинъюаня, Китай. Горы в Улинъюаня в китайской провинции Хунань стали прототипом фантастических пейзажей из фильма "Аватар". Более 3000 тысяч песчаных гор возвышаются на высоту до 800 метров и представляют огромный интерес для туристов, особенно после успеха фильма Камерона.</vt:lpstr>
      <vt:lpstr>Памуккале, Турция. Одно из самых доступных удивительных мест на планете, многие российские туристы уже успели там побывать, так как Памуккале находится всего в нескольких часах от популярного турецкого курорта - Анталия. Памуккале (Pamukkale), что в переводе означает «Хлопковый замок», - это белоснежные террасы наполненные водой из минеральных источников. Считается, что вода в этих террасах обладает целебными свойствами.</vt:lpstr>
      <vt:lpstr>Монумент Каша-Катуве-Тент-Рокс, США. Этот национальный монумент находится в штате Нью-Мексико в 60-ти километрах от города Санта-Фе и образовался из-за осаждений вулканических пород.</vt:lpstr>
      <vt:lpstr>Природный парк Исчигуаласто (Ischigualasto), Аргентина. Этот парк, который еще называют Лунной долиной (The Valley of the Moon), находится в провинции Сан Хуан в Аргентине. Не самое популярное среди туристов место, так как расположено в далеке от основных туристических маршрутов, но именно здесь НАСА опробовала свои марсоходы. Пейзаж этого места выглядит инопланетным.</vt:lpstr>
      <vt:lpstr>Ландшафт Дэнксия (Danxia Landform), Китай. Может показаться, что этот невероятный ландшафт всего лишь результат работы Фотошопа, но это реальный геологический объект, образовавшийся из-за наложения песчаника и других минеральных пород. Этот природный объект располагается в китайской провинции Ганьсу. В 2010 году Ландшафт Дэнксия был внесен в список Всемирного Наследия ЮНЭСКО.</vt:lpstr>
      <vt:lpstr>Кристальная пещера гигантов (Crystal Cave of the Giants), Мексика. Эта пещера с самыми большими в мире кристаллами была найдена совсем недавно в 2000 году неподалеку от города Чихуахуа в Мексике. Эти гиганты имеют размеры до 15 метров в длину и 1,5 метра в ширину и состоят из цинко-серебряно-свинцовых солей. Пещера имеет особый климат (почти 60 градусов по Цельсию и 100% влажность воздуха), в котором человек не может провести более 5-10 минут. </vt:lpstr>
      <vt:lpstr>Тропа Гигантов (Giants Causeway), Ирландия. Более 40 000 базальтовых колонн образуют тропу, которая ведет к подножию вулкана, благодаря извержению которого и возникли эти удивительные колонны. Тропа Гигантов является одним из самых популярных туристических достопримечательностей Северной Ирландии.</vt:lpstr>
      <vt:lpstr>Озеро Клилук (Kliluk, the Spotted Lake), Канада. Местные коренные индейцы считают это озеро священным. Вода этого озера имеет яркие цвета, так как насыщена сульфатами натрия, кальцием, магнием и другими минеральными веществами. В жаркий сезон вода в озере высыхает и образуются множество небольших луж, которые имеют разную окраску, в зависимости от того, какой элемент таблицы Менделеева в них преобладает.</vt:lpstr>
      <vt:lpstr>Плитвицкие озера, Хорватия. Плитвицкие озера - это главная достопримечательность Хорватии. Здесь насчитывается 16 больших и несколько маленьких озер, около 20 таинственных пещер и 120 водопадов. В этом месте можно обнаружить множество видов растений и животных, которые уникальны и встречаются только в районе Плитвицких озер, поэтому они строго охраняются ЮНЭСКО.</vt:lpstr>
      <vt:lpstr>Каппадокия, Турция. Каппадокия, или «Страна прекрасных лошадей» — уникальное место, расположенное в долине Гёреме в Турции. Каппадокия - это практически целый мир, который скрыт в пещерах вулканического происхождения, там есть дома, монастыри, уникальные многоярусные подземные города и многое другое, все это появилось еще до нашей эры. Это уникальное место по праву пользуется популярностью у туристов, приезжающих в Турцию.</vt:lpstr>
      <vt:lpstr>Национальный парк Йеллоустоун, США. Национальный парк Йеллоустоун - уникальный природный парк, известный на весь мир. Самый знаменитый и самый посещаемый национальный парк в США. Йеллоустоун входит в список Всемирного Наследия ЮНЭСКО. Этот парк находится на территории сразу трех штатов: Монтана, Айдахо и Вайоминг. Йеллоустоун знаменит своими уникальными геологическими объектам: гейзерами, геотермическими источниками и самым крупным дремлющим вулканом всего континента — Кальдера.</vt:lpstr>
      <vt:lpstr>Коринфский канал, Греция. Невозможно поверить, что этот канал создан руками человека. Сооружение Коринфского канала началось еще при императоре Нероне в 67 году до нашей эры, а закончилась только в 1893 году. Это уникальное творение рук человека соединяет Саронический залив Эгейского моря и Коринфский залив Ионического моря. Глубина Коринфского канала — 8 метров, а ширина — 24 метра.</vt:lpstr>
      <vt:lpstr>Мраморные пещеры, Чили. Одно из самых красивых мест в Чили - озеро Lago General Carrera, в котором находятся Мраморные пещеры. Эта уникальная природная пещера полностью состоит из разноцветного мрамора (розовый и синий), его здесь более 5000 миллионов тонн.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планета</dc:title>
  <dc:creator>у</dc:creator>
  <cp:lastModifiedBy>у</cp:lastModifiedBy>
  <cp:revision>9</cp:revision>
  <dcterms:created xsi:type="dcterms:W3CDTF">2019-03-05T01:14:23Z</dcterms:created>
  <dcterms:modified xsi:type="dcterms:W3CDTF">2019-03-05T02:24:11Z</dcterms:modified>
</cp:coreProperties>
</file>