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0" r:id="rId4"/>
    <p:sldId id="273" r:id="rId5"/>
    <p:sldId id="265" r:id="rId6"/>
    <p:sldId id="263" r:id="rId7"/>
    <p:sldId id="274" r:id="rId8"/>
    <p:sldId id="270" r:id="rId9"/>
    <p:sldId id="271" r:id="rId10"/>
    <p:sldId id="27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9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 autoAdjust="0"/>
    <p:restoredTop sz="9466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5EEC6-3308-4D1A-B0EB-C9161E6501B0}" type="datetimeFigureOut">
              <a:rPr lang="ru-RU" smtClean="0"/>
              <a:t>05.03.2019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E4D5-DD2D-4EFA-BA05-750873A264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034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8E4D5-DD2D-4EFA-BA05-750873A2649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746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ED64F-6C3B-4A0C-9E89-75FCB90AB8CD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BB4CC-575E-4008-B8B3-B58B4D12FD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E1629-93D7-4A7E-AAAA-2E161CF43695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C6A07-5D14-4D43-881B-6DAB5D23DF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879EE-F1D0-413F-85F8-CC7EF2DFCA1A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1100D-8779-4B12-9E0B-863E364376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6E32E-02E3-448B-9F8E-F062370560F2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A3FC4-92CD-4B44-A401-1D12C7FEFD7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836EF-250D-42C5-B56D-E7EECE665482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B794-343A-4C38-8280-10716564AC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9ED2B-67B1-49B4-B34F-BEEE20098D4F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31746-A5B8-4B8D-BB64-DA0DB21BC0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B8DF4-15E8-4983-B83F-8BC59921E6EB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3F6D-F973-46DA-BCE4-086BCE65B2F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29E54-03FB-4751-A414-5D353BB475EC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93C395-FDF1-4BD9-8B37-FC6FF78E03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DECB5-FBF3-4323-B3E2-745CE574072E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4DFF9-8958-4E78-BCDC-82DC79ECB90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A0D81-2792-4DD3-9127-1CE728828567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8A6B3-45DD-4017-A71A-8395D6E046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GB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98187-F28B-4B2D-BF9C-769C85C62207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4AEC4-278E-4D97-A3CC-994586E7F3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GB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FF4C4-AD48-4343-9026-AE9C98A05893}" type="datetimeFigureOut">
              <a:rPr lang="en-US"/>
              <a:pPr>
                <a:defRPr/>
              </a:pPr>
              <a:t>3/5/2019</a:t>
            </a:fld>
            <a:endParaRPr lang="en-GB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1E4D98-5BA7-4351-99D1-945EF316583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Ð·ÐµÐ¼Ð»Ñ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1214438"/>
            <a:ext cx="9144000" cy="2857500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bg1"/>
                </a:solidFill>
              </a:rPr>
              <a:t>Моя планета</a:t>
            </a:r>
            <a:endParaRPr lang="en-GB" sz="5400" b="1" i="1" dirty="0" smtClean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184482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4874490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Выполнил студент: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ГПОУ «</a:t>
            </a:r>
            <a:r>
              <a:rPr lang="ru-RU" dirty="0" err="1" smtClean="0">
                <a:solidFill>
                  <a:schemeClr val="bg1"/>
                </a:solidFill>
              </a:rPr>
              <a:t>ЧТОТиБ</a:t>
            </a:r>
            <a:r>
              <a:rPr lang="ru-RU" dirty="0" smtClean="0">
                <a:solidFill>
                  <a:schemeClr val="bg1"/>
                </a:solidFill>
              </a:rPr>
              <a:t>», группа ИСиП-17-1 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Краснов Данила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ÐÐ¾ÑÐ° Ð Ð¾ÑÐ°Ð¹Ð¼Ð°, ÐÐµÐ½ÐµÑÑÑ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2808311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6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907704" y="4221088"/>
            <a:ext cx="5040560" cy="2304256"/>
          </a:xfrm>
        </p:spPr>
        <p:txBody>
          <a:bodyPr/>
          <a:lstStyle/>
          <a:p>
            <a:r>
              <a:rPr lang="ru-RU" sz="3600" b="1" i="1" dirty="0" smtClean="0"/>
              <a:t>Мраморные пещеры, </a:t>
            </a:r>
            <a:r>
              <a:rPr lang="ru-RU" sz="3600" b="1" i="1" dirty="0" err="1" smtClean="0"/>
              <a:t>Чиле-Чико</a:t>
            </a:r>
            <a:r>
              <a:rPr lang="ru-RU" sz="3600" b="1" i="1" dirty="0" smtClean="0"/>
              <a:t>, Чили</a:t>
            </a:r>
            <a:endParaRPr lang="en-GB" sz="3600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</a:t>
            </a:r>
            <a:endParaRPr lang="en-GB" b="1" i="1" dirty="0"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8841"/>
            <a:ext cx="5112568" cy="2585323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/>
              <a:t>  </a:t>
            </a:r>
            <a:r>
              <a:rPr lang="ru-RU" b="1" i="1" dirty="0" err="1">
                <a:cs typeface="Aharoni" pitchFamily="2" charset="-79"/>
              </a:rPr>
              <a:t>Чиле</a:t>
            </a:r>
            <a:r>
              <a:rPr lang="ru-RU" b="1" i="1" dirty="0">
                <a:cs typeface="Aharoni" pitchFamily="2" charset="-79"/>
              </a:rPr>
              <a:t> – </a:t>
            </a:r>
            <a:r>
              <a:rPr lang="ru-RU" b="1" i="1" dirty="0" err="1">
                <a:cs typeface="Aharoni" pitchFamily="2" charset="-79"/>
              </a:rPr>
              <a:t>Чико</a:t>
            </a:r>
            <a:r>
              <a:rPr lang="ru-RU" b="1" i="1" dirty="0">
                <a:cs typeface="Aharoni" pitchFamily="2" charset="-79"/>
              </a:rPr>
              <a:t>, Мраморные пещеры, одно из красивейших мест нашей планеты, находится на границе между Аргентиной и Чили. Все, кто хоть раз увидел эти мраморные скалы, отражающиеся в воде </a:t>
            </a:r>
            <a:r>
              <a:rPr lang="ru-RU" b="1" i="1" dirty="0" err="1">
                <a:cs typeface="Aharoni" pitchFamily="2" charset="-79"/>
              </a:rPr>
              <a:t>Lago</a:t>
            </a:r>
            <a:r>
              <a:rPr lang="ru-RU" b="1" i="1" dirty="0">
                <a:cs typeface="Aharoni" pitchFamily="2" charset="-79"/>
              </a:rPr>
              <a:t> </a:t>
            </a:r>
            <a:r>
              <a:rPr lang="ru-RU" b="1" i="1" dirty="0" err="1">
                <a:cs typeface="Aharoni" pitchFamily="2" charset="-79"/>
              </a:rPr>
              <a:t>General</a:t>
            </a:r>
            <a:r>
              <a:rPr lang="ru-RU" b="1" i="1" dirty="0">
                <a:cs typeface="Aharoni" pitchFamily="2" charset="-79"/>
              </a:rPr>
              <a:t> </a:t>
            </a:r>
            <a:r>
              <a:rPr lang="ru-RU" b="1" i="1" dirty="0" err="1">
                <a:cs typeface="Aharoni" pitchFamily="2" charset="-79"/>
              </a:rPr>
              <a:t>Carrera</a:t>
            </a:r>
            <a:r>
              <a:rPr lang="ru-RU" b="1" i="1" dirty="0">
                <a:cs typeface="Aharoni" pitchFamily="2" charset="-79"/>
              </a:rPr>
              <a:t>, кристально чистого высокогорного озера, могут утверждать, что рай на земле не только существует, но и находится неподалеку.</a:t>
            </a:r>
            <a:endParaRPr lang="en-GB" b="1" i="1" dirty="0">
              <a:latin typeface="Bodoni MT Black" pitchFamily="18" charset="0"/>
              <a:cs typeface="Aharoni" pitchFamily="2" charset="-79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9144000" cy="3429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 smtClean="0"/>
              <a:t> </a:t>
            </a:r>
            <a:endParaRPr lang="en-GB" b="1" i="1" dirty="0">
              <a:latin typeface="Bodoni MT Black" pitchFamily="18" charset="0"/>
              <a:cs typeface="Aharoni" pitchFamily="2" charset="-79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1988841"/>
            <a:ext cx="5112568" cy="397031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/>
              <a:t>  </a:t>
            </a:r>
            <a:r>
              <a:rPr lang="ru-RU" b="1" i="1" dirty="0">
                <a:cs typeface="Aharoni" pitchFamily="2" charset="-79"/>
              </a:rPr>
              <a:t>Множество туристов съезжаются из разных стран мира в </a:t>
            </a:r>
            <a:r>
              <a:rPr lang="ru-RU" b="1" i="1" dirty="0" err="1">
                <a:cs typeface="Aharoni" pitchFamily="2" charset="-79"/>
              </a:rPr>
              <a:t>Патагонию</a:t>
            </a:r>
            <a:r>
              <a:rPr lang="ru-RU" b="1" i="1" dirty="0">
                <a:cs typeface="Aharoni" pitchFamily="2" charset="-79"/>
              </a:rPr>
              <a:t>, Чили, чтобы увидеть главную местную достопримечательность – Мраморные пещеры. Природа создала в камне затейливые лабиринты, поражающие </a:t>
            </a:r>
            <a:r>
              <a:rPr lang="ru-RU" b="1" i="1" dirty="0" err="1">
                <a:cs typeface="Aharoni" pitchFamily="2" charset="-79"/>
              </a:rPr>
              <a:t>своимвеликолепием</a:t>
            </a:r>
            <a:r>
              <a:rPr lang="ru-RU" b="1" i="1" dirty="0">
                <a:cs typeface="Aharoni" pitchFamily="2" charset="-79"/>
              </a:rPr>
              <a:t>. Резные своды из натурального мрамора, слегка подсвеченные солнечным светом, представляют собой незабываемое зрелище. Красивейшие зрительные эффекты создают блики света, причудливо отражающиеся в голубой прозрачной воде, уровень которой постоянно меняется, поэтому выглядят пещеры всегда по – новому.</a:t>
            </a:r>
            <a:endParaRPr lang="en-GB" b="1" i="1" dirty="0">
              <a:latin typeface="Bodoni MT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462258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42" y="0"/>
            <a:ext cx="91552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0063" y="857250"/>
            <a:ext cx="7215188" cy="17859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i="1" dirty="0" smtClean="0">
                <a:solidFill>
                  <a:schemeClr val="tx2">
                    <a:lumMod val="50000"/>
                  </a:schemeClr>
                </a:solidFill>
              </a:rPr>
              <a:t>Ледяной каньон, Гренландия</a:t>
            </a:r>
            <a:endParaRPr lang="en-GB" sz="5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939A">
            <a:alpha val="2117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6"/>
            <a:ext cx="9144000" cy="68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6768752" cy="482453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85000"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Большая часть Гренландии, крупнейшего острова Земли, скрыта под ледниковым щитом, который понижается в направлении побережья. В последние годы ледяная шапка Гренландии, этого настоящего королевства льдов, из-за потепления уже не так стабильна. Ледники тают быстрее, в результате чего образуются многочисленные каньоны. Ледяной каньон находится в Гренландии, Дания.</a:t>
            </a:r>
            <a:endParaRPr lang="en-GB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36"/>
            <a:ext cx="9144000" cy="686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6768752" cy="4824536"/>
          </a:xfr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Ледяной каньон в Гренландии достигает 30 — 40 метров глубиной. История этого места говорит, что когда-то оно было полностью покрыто снегом. Ледяной Каньон Гренландии одно из наиболее фотографируемых мест на земле. Гренландия — самый большой Остров в мире, с множеством красивых айсбергов, роскошных гор, замечательных фьордов, льда и разнообразной флоры и фауны, которую не встретить где-либо еще в мире. Ледяной каньон, ледники и айсберги, произведенные этим ледовым щитом, являются одной из причин, почему многие люди влюбляются в это место.</a:t>
            </a:r>
            <a:endParaRPr lang="en-GB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331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pikabu.ru/img/d50402.jpg"/>
          <p:cNvPicPr>
            <a:picLocks noChangeAspect="1" noChangeArrowheads="1"/>
          </p:cNvPicPr>
          <p:nvPr/>
        </p:nvPicPr>
        <p:blipFill>
          <a:blip r:embed="rId2"/>
          <a:srcRect b="6796"/>
          <a:stretch>
            <a:fillRect/>
          </a:stretch>
        </p:blipFill>
        <p:spPr bwMode="auto">
          <a:xfrm>
            <a:off x="-1" y="0"/>
            <a:ext cx="9372533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25" y="3571875"/>
            <a:ext cx="3571875" cy="30718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Гора Рорайма, Венесуэла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en-US" b="1" i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ÐÐ°ÑÑÐ¸Ð½ÐºÐ¸ Ð¿Ð¾ Ð·Ð°Ð¿ÑÐ¾ÑÑ ÐÐ¾ÑÐ° Ð Ð¾ÑÐ°Ð¹Ð¼Ð°, ÐÐµÐ½ÐµÑÑÑÐ»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2564904"/>
            <a:ext cx="6138428" cy="3571305"/>
          </a:xfr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  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</a:rPr>
              <a:t>Столовая 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гора (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тепуи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) в Южной Америке. Расположена на стыке Бразилии (штат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Рорайма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),Венесуэлы (Национальный парк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Канаима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) и Гайаны (высочайшая точка страны). Высота в точке соединения границ (тройной пункт) составляет 2723 м над уровнем моря. Вершина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Рораймы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— плато площадью около 34 км². Над </a:t>
            </a: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</a:rPr>
              <a:t>Рораймой</a:t>
            </a:r>
            <a:r>
              <a:rPr lang="ru-RU" b="1" i="1" dirty="0">
                <a:solidFill>
                  <a:schemeClr val="tx2">
                    <a:lumMod val="50000"/>
                  </a:schemeClr>
                </a:solidFill>
              </a:rPr>
              <a:t> постоянно висит большое облако</a:t>
            </a:r>
            <a:endParaRPr lang="en-GB" b="1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189</Words>
  <Application>Microsoft Office PowerPoint</Application>
  <PresentationFormat>Экран (4:3)</PresentationFormat>
  <Paragraphs>16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Aharoni</vt:lpstr>
      <vt:lpstr>Arial</vt:lpstr>
      <vt:lpstr>Bodoni MT Black</vt:lpstr>
      <vt:lpstr>Calibri</vt:lpstr>
      <vt:lpstr>Тема Office</vt:lpstr>
      <vt:lpstr>Моя планета</vt:lpstr>
      <vt:lpstr>Мраморные пещеры, Чиле-Чико, Чили</vt:lpstr>
      <vt:lpstr>Презентация PowerPoint</vt:lpstr>
      <vt:lpstr>Презентация PowerPoint</vt:lpstr>
      <vt:lpstr>Ледяной каньон, Гренландия</vt:lpstr>
      <vt:lpstr>Презентация PowerPoint</vt:lpstr>
      <vt:lpstr>Презентация PowerPoint</vt:lpstr>
      <vt:lpstr>Гора Рорайма, Венесуэла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красивые места в мире</dc:title>
  <dc:creator>у</dc:creator>
  <cp:lastModifiedBy>у</cp:lastModifiedBy>
  <cp:revision>21</cp:revision>
  <dcterms:created xsi:type="dcterms:W3CDTF">2013-05-12T10:07:01Z</dcterms:created>
  <dcterms:modified xsi:type="dcterms:W3CDTF">2019-03-05T01:57:51Z</dcterms:modified>
</cp:coreProperties>
</file>