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33" name="PlaceHolder 2"/>
          <p:cNvSpPr>
            <a:spLocks noGrp="1"/>
          </p:cNvSpPr>
          <p:nvPr>
            <p:ph type="body"/>
          </p:nvPr>
        </p:nvSpPr>
        <p:spPr>
          <a:xfrm>
            <a:off x="609480" y="1604520"/>
            <a:ext cx="109724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34" name="PlaceHolder 3"/>
          <p:cNvSpPr>
            <a:spLocks noGrp="1"/>
          </p:cNvSpPr>
          <p:nvPr>
            <p:ph type="body"/>
          </p:nvPr>
        </p:nvSpPr>
        <p:spPr>
          <a:xfrm>
            <a:off x="609480" y="3682080"/>
            <a:ext cx="109724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36"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37"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38"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39" name="PlaceHolder 5"/>
          <p:cNvSpPr>
            <a:spLocks noGrp="1"/>
          </p:cNvSpPr>
          <p:nvPr>
            <p:ph type="body"/>
          </p:nvPr>
        </p:nvSpPr>
        <p:spPr>
          <a:xfrm>
            <a:off x="609480" y="368208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41" name="PlaceHolder 2"/>
          <p:cNvSpPr>
            <a:spLocks noGrp="1"/>
          </p:cNvSpPr>
          <p:nvPr>
            <p:ph type="body"/>
          </p:nvPr>
        </p:nvSpPr>
        <p:spPr>
          <a:xfrm>
            <a:off x="609480" y="160452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42" name="PlaceHolder 3"/>
          <p:cNvSpPr>
            <a:spLocks noGrp="1"/>
          </p:cNvSpPr>
          <p:nvPr>
            <p:ph type="body"/>
          </p:nvPr>
        </p:nvSpPr>
        <p:spPr>
          <a:xfrm>
            <a:off x="4319640" y="160452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43" name="PlaceHolder 4"/>
          <p:cNvSpPr>
            <a:spLocks noGrp="1"/>
          </p:cNvSpPr>
          <p:nvPr>
            <p:ph type="body"/>
          </p:nvPr>
        </p:nvSpPr>
        <p:spPr>
          <a:xfrm>
            <a:off x="8029800" y="160452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44" name="PlaceHolder 5"/>
          <p:cNvSpPr>
            <a:spLocks noGrp="1"/>
          </p:cNvSpPr>
          <p:nvPr>
            <p:ph type="body"/>
          </p:nvPr>
        </p:nvSpPr>
        <p:spPr>
          <a:xfrm>
            <a:off x="8029800" y="368208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45" name="PlaceHolder 6"/>
          <p:cNvSpPr>
            <a:spLocks noGrp="1"/>
          </p:cNvSpPr>
          <p:nvPr>
            <p:ph type="body"/>
          </p:nvPr>
        </p:nvSpPr>
        <p:spPr>
          <a:xfrm>
            <a:off x="4319640" y="368208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46" name="PlaceHolder 7"/>
          <p:cNvSpPr>
            <a:spLocks noGrp="1"/>
          </p:cNvSpPr>
          <p:nvPr>
            <p:ph type="body"/>
          </p:nvPr>
        </p:nvSpPr>
        <p:spPr>
          <a:xfrm>
            <a:off x="609480" y="368208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59"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61" name="PlaceHolder 2"/>
          <p:cNvSpPr>
            <a:spLocks noGrp="1"/>
          </p:cNvSpPr>
          <p:nvPr>
            <p:ph type="body"/>
          </p:nvPr>
        </p:nvSpPr>
        <p:spPr>
          <a:xfrm>
            <a:off x="609480" y="1604520"/>
            <a:ext cx="1097244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63"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64"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1484280" y="685800"/>
            <a:ext cx="10018440" cy="81230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68"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69" name="PlaceHolder 3"/>
          <p:cNvSpPr>
            <a:spLocks noGrp="1"/>
          </p:cNvSpPr>
          <p:nvPr>
            <p:ph type="body"/>
          </p:nvPr>
        </p:nvSpPr>
        <p:spPr>
          <a:xfrm>
            <a:off x="609480" y="368208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70" name="PlaceHolder 4"/>
          <p:cNvSpPr>
            <a:spLocks noGrp="1"/>
          </p:cNvSpPr>
          <p:nvPr>
            <p:ph type="body"/>
          </p:nvPr>
        </p:nvSpPr>
        <p:spPr>
          <a:xfrm>
            <a:off x="6231960" y="1604520"/>
            <a:ext cx="535428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12"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72"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73"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74"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76"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77"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78" name="PlaceHolder 4"/>
          <p:cNvSpPr>
            <a:spLocks noGrp="1"/>
          </p:cNvSpPr>
          <p:nvPr>
            <p:ph type="body"/>
          </p:nvPr>
        </p:nvSpPr>
        <p:spPr>
          <a:xfrm>
            <a:off x="609480" y="3682080"/>
            <a:ext cx="109724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80" name="PlaceHolder 2"/>
          <p:cNvSpPr>
            <a:spLocks noGrp="1"/>
          </p:cNvSpPr>
          <p:nvPr>
            <p:ph type="body"/>
          </p:nvPr>
        </p:nvSpPr>
        <p:spPr>
          <a:xfrm>
            <a:off x="609480" y="1604520"/>
            <a:ext cx="109724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81" name="PlaceHolder 3"/>
          <p:cNvSpPr>
            <a:spLocks noGrp="1"/>
          </p:cNvSpPr>
          <p:nvPr>
            <p:ph type="body"/>
          </p:nvPr>
        </p:nvSpPr>
        <p:spPr>
          <a:xfrm>
            <a:off x="609480" y="3682080"/>
            <a:ext cx="109724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83"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84"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85"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86" name="PlaceHolder 5"/>
          <p:cNvSpPr>
            <a:spLocks noGrp="1"/>
          </p:cNvSpPr>
          <p:nvPr>
            <p:ph type="body"/>
          </p:nvPr>
        </p:nvSpPr>
        <p:spPr>
          <a:xfrm>
            <a:off x="609480" y="368208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88" name="PlaceHolder 2"/>
          <p:cNvSpPr>
            <a:spLocks noGrp="1"/>
          </p:cNvSpPr>
          <p:nvPr>
            <p:ph type="body"/>
          </p:nvPr>
        </p:nvSpPr>
        <p:spPr>
          <a:xfrm>
            <a:off x="609480" y="160452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89" name="PlaceHolder 3"/>
          <p:cNvSpPr>
            <a:spLocks noGrp="1"/>
          </p:cNvSpPr>
          <p:nvPr>
            <p:ph type="body"/>
          </p:nvPr>
        </p:nvSpPr>
        <p:spPr>
          <a:xfrm>
            <a:off x="4319640" y="160452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90" name="PlaceHolder 4"/>
          <p:cNvSpPr>
            <a:spLocks noGrp="1"/>
          </p:cNvSpPr>
          <p:nvPr>
            <p:ph type="body"/>
          </p:nvPr>
        </p:nvSpPr>
        <p:spPr>
          <a:xfrm>
            <a:off x="8029800" y="160452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91" name="PlaceHolder 5"/>
          <p:cNvSpPr>
            <a:spLocks noGrp="1"/>
          </p:cNvSpPr>
          <p:nvPr>
            <p:ph type="body"/>
          </p:nvPr>
        </p:nvSpPr>
        <p:spPr>
          <a:xfrm>
            <a:off x="8029800" y="368208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92" name="PlaceHolder 6"/>
          <p:cNvSpPr>
            <a:spLocks noGrp="1"/>
          </p:cNvSpPr>
          <p:nvPr>
            <p:ph type="body"/>
          </p:nvPr>
        </p:nvSpPr>
        <p:spPr>
          <a:xfrm>
            <a:off x="4319640" y="368208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93" name="PlaceHolder 7"/>
          <p:cNvSpPr>
            <a:spLocks noGrp="1"/>
          </p:cNvSpPr>
          <p:nvPr>
            <p:ph type="body"/>
          </p:nvPr>
        </p:nvSpPr>
        <p:spPr>
          <a:xfrm>
            <a:off x="609480" y="368208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5"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10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108" name="PlaceHolder 2"/>
          <p:cNvSpPr>
            <a:spLocks noGrp="1"/>
          </p:cNvSpPr>
          <p:nvPr>
            <p:ph type="body"/>
          </p:nvPr>
        </p:nvSpPr>
        <p:spPr>
          <a:xfrm>
            <a:off x="609480" y="1604520"/>
            <a:ext cx="1097244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110"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11"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2"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14" name="PlaceHolder 2"/>
          <p:cNvSpPr>
            <a:spLocks noGrp="1"/>
          </p:cNvSpPr>
          <p:nvPr>
            <p:ph type="body"/>
          </p:nvPr>
        </p:nvSpPr>
        <p:spPr>
          <a:xfrm>
            <a:off x="609480" y="1604520"/>
            <a:ext cx="1097244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3" name="PlaceHolder 1"/>
          <p:cNvSpPr>
            <a:spLocks noGrp="1"/>
          </p:cNvSpPr>
          <p:nvPr>
            <p:ph type="subTitle"/>
          </p:nvPr>
        </p:nvSpPr>
        <p:spPr>
          <a:xfrm>
            <a:off x="1484280" y="685800"/>
            <a:ext cx="10018440" cy="81230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115"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16" name="PlaceHolder 3"/>
          <p:cNvSpPr>
            <a:spLocks noGrp="1"/>
          </p:cNvSpPr>
          <p:nvPr>
            <p:ph type="body"/>
          </p:nvPr>
        </p:nvSpPr>
        <p:spPr>
          <a:xfrm>
            <a:off x="609480" y="368208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17" name="PlaceHolder 4"/>
          <p:cNvSpPr>
            <a:spLocks noGrp="1"/>
          </p:cNvSpPr>
          <p:nvPr>
            <p:ph type="body"/>
          </p:nvPr>
        </p:nvSpPr>
        <p:spPr>
          <a:xfrm>
            <a:off x="6231960" y="1604520"/>
            <a:ext cx="535428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119"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20"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21"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123"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24"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25" name="PlaceHolder 4"/>
          <p:cNvSpPr>
            <a:spLocks noGrp="1"/>
          </p:cNvSpPr>
          <p:nvPr>
            <p:ph type="body"/>
          </p:nvPr>
        </p:nvSpPr>
        <p:spPr>
          <a:xfrm>
            <a:off x="609480" y="3682080"/>
            <a:ext cx="109724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127" name="PlaceHolder 2"/>
          <p:cNvSpPr>
            <a:spLocks noGrp="1"/>
          </p:cNvSpPr>
          <p:nvPr>
            <p:ph type="body"/>
          </p:nvPr>
        </p:nvSpPr>
        <p:spPr>
          <a:xfrm>
            <a:off x="609480" y="1604520"/>
            <a:ext cx="109724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28" name="PlaceHolder 3"/>
          <p:cNvSpPr>
            <a:spLocks noGrp="1"/>
          </p:cNvSpPr>
          <p:nvPr>
            <p:ph type="body"/>
          </p:nvPr>
        </p:nvSpPr>
        <p:spPr>
          <a:xfrm>
            <a:off x="609480" y="3682080"/>
            <a:ext cx="109724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130"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31"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32"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33" name="PlaceHolder 5"/>
          <p:cNvSpPr>
            <a:spLocks noGrp="1"/>
          </p:cNvSpPr>
          <p:nvPr>
            <p:ph type="body"/>
          </p:nvPr>
        </p:nvSpPr>
        <p:spPr>
          <a:xfrm>
            <a:off x="609480" y="368208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135" name="PlaceHolder 2"/>
          <p:cNvSpPr>
            <a:spLocks noGrp="1"/>
          </p:cNvSpPr>
          <p:nvPr>
            <p:ph type="body"/>
          </p:nvPr>
        </p:nvSpPr>
        <p:spPr>
          <a:xfrm>
            <a:off x="609480" y="160452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36" name="PlaceHolder 3"/>
          <p:cNvSpPr>
            <a:spLocks noGrp="1"/>
          </p:cNvSpPr>
          <p:nvPr>
            <p:ph type="body"/>
          </p:nvPr>
        </p:nvSpPr>
        <p:spPr>
          <a:xfrm>
            <a:off x="4319640" y="160452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37" name="PlaceHolder 4"/>
          <p:cNvSpPr>
            <a:spLocks noGrp="1"/>
          </p:cNvSpPr>
          <p:nvPr>
            <p:ph type="body"/>
          </p:nvPr>
        </p:nvSpPr>
        <p:spPr>
          <a:xfrm>
            <a:off x="8029800" y="160452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38" name="PlaceHolder 5"/>
          <p:cNvSpPr>
            <a:spLocks noGrp="1"/>
          </p:cNvSpPr>
          <p:nvPr>
            <p:ph type="body"/>
          </p:nvPr>
        </p:nvSpPr>
        <p:spPr>
          <a:xfrm>
            <a:off x="8029800" y="368208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39" name="PlaceHolder 6"/>
          <p:cNvSpPr>
            <a:spLocks noGrp="1"/>
          </p:cNvSpPr>
          <p:nvPr>
            <p:ph type="body"/>
          </p:nvPr>
        </p:nvSpPr>
        <p:spPr>
          <a:xfrm>
            <a:off x="4319640" y="368208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40" name="PlaceHolder 7"/>
          <p:cNvSpPr>
            <a:spLocks noGrp="1"/>
          </p:cNvSpPr>
          <p:nvPr>
            <p:ph type="body"/>
          </p:nvPr>
        </p:nvSpPr>
        <p:spPr>
          <a:xfrm>
            <a:off x="609480" y="3682080"/>
            <a:ext cx="35330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17"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1484280" y="685800"/>
            <a:ext cx="10018440" cy="81230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21"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22" name="PlaceHolder 3"/>
          <p:cNvSpPr>
            <a:spLocks noGrp="1"/>
          </p:cNvSpPr>
          <p:nvPr>
            <p:ph type="body"/>
          </p:nvPr>
        </p:nvSpPr>
        <p:spPr>
          <a:xfrm>
            <a:off x="609480" y="368208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23" name="PlaceHolder 4"/>
          <p:cNvSpPr>
            <a:spLocks noGrp="1"/>
          </p:cNvSpPr>
          <p:nvPr>
            <p:ph type="body"/>
          </p:nvPr>
        </p:nvSpPr>
        <p:spPr>
          <a:xfrm>
            <a:off x="6231960" y="1604520"/>
            <a:ext cx="535428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25"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26"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27"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484280" y="685800"/>
            <a:ext cx="10018440" cy="1752120"/>
          </a:xfrm>
          <a:prstGeom prst="rect">
            <a:avLst/>
          </a:prstGeom>
        </p:spPr>
        <p:txBody>
          <a:bodyPr lIns="0" rIns="0" tIns="0" bIns="0" anchor="ctr"/>
          <a:p>
            <a:endParaRPr b="0" lang="ru-RU" sz="1800" spc="-1" strike="noStrike">
              <a:solidFill>
                <a:srgbClr val="000000"/>
              </a:solidFill>
              <a:uFill>
                <a:solidFill>
                  <a:srgbClr val="ffffff"/>
                </a:solidFill>
              </a:uFill>
              <a:latin typeface="Corbel"/>
            </a:endParaRPr>
          </a:p>
        </p:txBody>
      </p:sp>
      <p:sp>
        <p:nvSpPr>
          <p:cNvPr id="29"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
        <p:nvSpPr>
          <p:cNvPr id="31" name="PlaceHolder 4"/>
          <p:cNvSpPr>
            <a:spLocks noGrp="1"/>
          </p:cNvSpPr>
          <p:nvPr>
            <p:ph type="body"/>
          </p:nvPr>
        </p:nvSpPr>
        <p:spPr>
          <a:xfrm>
            <a:off x="609480" y="3682080"/>
            <a:ext cx="10972440" cy="1896840"/>
          </a:xfrm>
          <a:prstGeom prst="rect">
            <a:avLst/>
          </a:prstGeom>
        </p:spPr>
        <p:txBody>
          <a:bodyPr lIns="0" rIns="0" tIns="0" bIns="0">
            <a:normAutofit/>
          </a:bodyPr>
          <a:p>
            <a:endParaRPr b="0" lang="ru-RU" sz="2400" spc="-1" strike="noStrike">
              <a:solidFill>
                <a:srgbClr val="000000"/>
              </a:solidFill>
              <a:uFill>
                <a:solidFill>
                  <a:srgbClr val="ffffff"/>
                </a:solidFill>
              </a:u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CustomShape 1"/>
          <p:cNvSpPr/>
          <p:nvPr/>
        </p:nvSpPr>
        <p:spPr>
          <a:xfrm>
            <a:off x="457200" y="0"/>
            <a:ext cx="1122120" cy="532872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a:noFill/>
          </a:ln>
        </p:spPr>
        <p:style>
          <a:lnRef idx="0"/>
          <a:fillRef idx="0"/>
          <a:effectRef idx="0"/>
          <a:fontRef idx="minor"/>
        </p:style>
      </p:sp>
      <p:sp>
        <p:nvSpPr>
          <p:cNvPr id="1" name="CustomShape 2"/>
          <p:cNvSpPr/>
          <p:nvPr/>
        </p:nvSpPr>
        <p:spPr>
          <a:xfrm>
            <a:off x="150840" y="0"/>
            <a:ext cx="1117080" cy="5276520"/>
          </a:xfrm>
          <a:custGeom>
            <a:avLst/>
            <a:gdLst/>
            <a:ah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tyle>
          <a:lnRef idx="0"/>
          <a:fillRef idx="0"/>
          <a:effectRef idx="0"/>
          <a:fontRef idx="minor"/>
        </p:style>
      </p:sp>
      <p:sp>
        <p:nvSpPr>
          <p:cNvPr id="2" name="CustomShape 3"/>
          <p:cNvSpPr/>
          <p:nvPr/>
        </p:nvSpPr>
        <p:spPr>
          <a:xfrm>
            <a:off x="150840" y="5238720"/>
            <a:ext cx="1228320" cy="1618920"/>
          </a:xfrm>
          <a:custGeom>
            <a:avLst/>
            <a:gdLst/>
            <a:ahLst/>
            <a:rect l="l" t="t" r="r" b="b"/>
            <a:pathLst>
              <a:path w="774" h="1020">
                <a:moveTo>
                  <a:pt x="0" y="0"/>
                </a:moveTo>
                <a:lnTo>
                  <a:pt x="740" y="1020"/>
                </a:lnTo>
                <a:lnTo>
                  <a:pt x="774" y="1020"/>
                </a:lnTo>
                <a:lnTo>
                  <a:pt x="0" y="0"/>
                </a:lnTo>
                <a:close/>
              </a:path>
            </a:pathLst>
          </a:custGeom>
          <a:solidFill>
            <a:schemeClr val="tx1">
              <a:lumMod val="85000"/>
              <a:lumOff val="15000"/>
            </a:schemeClr>
          </a:solidFill>
          <a:ln>
            <a:noFill/>
          </a:ln>
        </p:spPr>
        <p:style>
          <a:lnRef idx="0"/>
          <a:fillRef idx="0"/>
          <a:effectRef idx="0"/>
          <a:fontRef idx="minor"/>
        </p:style>
      </p:sp>
      <p:sp>
        <p:nvSpPr>
          <p:cNvPr id="3" name="CustomShape 4"/>
          <p:cNvSpPr/>
          <p:nvPr/>
        </p:nvSpPr>
        <p:spPr>
          <a:xfrm>
            <a:off x="457200" y="5291280"/>
            <a:ext cx="1495080" cy="1566360"/>
          </a:xfrm>
          <a:custGeom>
            <a:avLst/>
            <a:gdLst/>
            <a:ahLst/>
            <a:rect l="l" t="t" r="r" b="b"/>
            <a:pathLst>
              <a:path w="942" h="987">
                <a:moveTo>
                  <a:pt x="0" y="0"/>
                </a:moveTo>
                <a:lnTo>
                  <a:pt x="909" y="987"/>
                </a:lnTo>
                <a:lnTo>
                  <a:pt x="942" y="987"/>
                </a:lnTo>
                <a:lnTo>
                  <a:pt x="0" y="0"/>
                </a:lnTo>
                <a:close/>
              </a:path>
            </a:pathLst>
          </a:custGeom>
          <a:solidFill>
            <a:schemeClr val="accent1">
              <a:lumMod val="50000"/>
            </a:schemeClr>
          </a:solidFill>
          <a:ln>
            <a:noFill/>
          </a:ln>
        </p:spPr>
        <p:style>
          <a:lnRef idx="0"/>
          <a:fillRef idx="0"/>
          <a:effectRef idx="0"/>
          <a:fontRef idx="minor"/>
        </p:style>
      </p:sp>
      <p:sp>
        <p:nvSpPr>
          <p:cNvPr id="4" name="CustomShape 5"/>
          <p:cNvSpPr/>
          <p:nvPr/>
        </p:nvSpPr>
        <p:spPr>
          <a:xfrm>
            <a:off x="457200" y="5286240"/>
            <a:ext cx="2130120" cy="1571400"/>
          </a:xfrm>
          <a:custGeom>
            <a:avLst/>
            <a:gdLst/>
            <a:ah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tyle>
          <a:lnRef idx="0"/>
          <a:fillRef idx="0"/>
          <a:effectRef idx="0"/>
          <a:fontRef idx="minor"/>
        </p:style>
      </p:sp>
      <p:sp>
        <p:nvSpPr>
          <p:cNvPr id="5" name="CustomShape 6"/>
          <p:cNvSpPr/>
          <p:nvPr/>
        </p:nvSpPr>
        <p:spPr>
          <a:xfrm>
            <a:off x="150840" y="5238720"/>
            <a:ext cx="1695240" cy="161892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tyle>
          <a:lnRef idx="0"/>
          <a:fillRef idx="0"/>
          <a:effectRef idx="0"/>
          <a:fontRef idx="minor"/>
        </p:style>
      </p:sp>
      <p:sp>
        <p:nvSpPr>
          <p:cNvPr id="6" name="PlaceHolder 7"/>
          <p:cNvSpPr>
            <a:spLocks noGrp="1"/>
          </p:cNvSpPr>
          <p:nvPr>
            <p:ph type="title"/>
          </p:nvPr>
        </p:nvSpPr>
        <p:spPr>
          <a:xfrm>
            <a:off x="1484280" y="685800"/>
            <a:ext cx="10018440" cy="1752120"/>
          </a:xfrm>
          <a:prstGeom prst="rect">
            <a:avLst/>
          </a:prstGeom>
        </p:spPr>
        <p:txBody>
          <a:bodyPr anchor="ctr"/>
          <a:p>
            <a:pPr algn="ctr">
              <a:lnSpc>
                <a:spcPct val="100000"/>
              </a:lnSpc>
            </a:pPr>
            <a:r>
              <a:rPr b="0" lang="ru-RU" sz="4000" spc="-1" strike="noStrike">
                <a:solidFill>
                  <a:srgbClr val="000000"/>
                </a:solidFill>
                <a:uFill>
                  <a:solidFill>
                    <a:srgbClr val="ffffff"/>
                  </a:solidFill>
                </a:uFill>
                <a:latin typeface="Corbel"/>
              </a:rPr>
              <a:t>Образец заголовка</a:t>
            </a:r>
            <a:endParaRPr b="0" lang="ru-RU" sz="4000" spc="-1" strike="noStrike">
              <a:solidFill>
                <a:srgbClr val="000000"/>
              </a:solidFill>
              <a:uFill>
                <a:solidFill>
                  <a:srgbClr val="ffffff"/>
                </a:solidFill>
              </a:uFill>
              <a:latin typeface="Corbel"/>
            </a:endParaRPr>
          </a:p>
        </p:txBody>
      </p:sp>
      <p:sp>
        <p:nvSpPr>
          <p:cNvPr id="7" name="PlaceHolder 8"/>
          <p:cNvSpPr>
            <a:spLocks noGrp="1"/>
          </p:cNvSpPr>
          <p:nvPr>
            <p:ph type="dt"/>
          </p:nvPr>
        </p:nvSpPr>
        <p:spPr>
          <a:xfrm>
            <a:off x="9732600" y="5883120"/>
            <a:ext cx="1142640" cy="364680"/>
          </a:xfrm>
          <a:prstGeom prst="rect">
            <a:avLst/>
          </a:prstGeom>
        </p:spPr>
        <p:txBody>
          <a:bodyPr anchor="ctr"/>
          <a:p>
            <a:pPr algn="r">
              <a:lnSpc>
                <a:spcPct val="100000"/>
              </a:lnSpc>
            </a:pPr>
            <a:fld id="{7F2574FA-51F9-4022-9210-CE93CE00325E}" type="datetime">
              <a:rPr b="0" lang="ru-RU" sz="1000" spc="-1" strike="noStrike">
                <a:solidFill>
                  <a:srgbClr val="000000"/>
                </a:solidFill>
                <a:uFill>
                  <a:solidFill>
                    <a:srgbClr val="ffffff"/>
                  </a:solidFill>
                </a:uFill>
                <a:latin typeface="Corbel"/>
              </a:rPr>
              <a:t>10.3.19</a:t>
            </a:fld>
            <a:endParaRPr b="0" lang="ru-RU" sz="1000" spc="-1" strike="noStrike">
              <a:solidFill>
                <a:srgbClr val="000000"/>
              </a:solidFill>
              <a:uFill>
                <a:solidFill>
                  <a:srgbClr val="ffffff"/>
                </a:solidFill>
              </a:uFill>
              <a:latin typeface="Times New Roman"/>
            </a:endParaRPr>
          </a:p>
        </p:txBody>
      </p:sp>
      <p:sp>
        <p:nvSpPr>
          <p:cNvPr id="8" name="PlaceHolder 9"/>
          <p:cNvSpPr>
            <a:spLocks noGrp="1"/>
          </p:cNvSpPr>
          <p:nvPr>
            <p:ph type="ftr"/>
          </p:nvPr>
        </p:nvSpPr>
        <p:spPr>
          <a:xfrm>
            <a:off x="2572200" y="5883120"/>
            <a:ext cx="7083720" cy="364680"/>
          </a:xfrm>
          <a:prstGeom prst="rect">
            <a:avLst/>
          </a:prstGeom>
        </p:spPr>
        <p:txBody>
          <a:bodyPr anchor="ctr"/>
          <a:p>
            <a:endParaRPr b="0" lang="ru-RU" sz="2400" spc="-1" strike="noStrike">
              <a:solidFill>
                <a:srgbClr val="000000"/>
              </a:solidFill>
              <a:uFill>
                <a:solidFill>
                  <a:srgbClr val="ffffff"/>
                </a:solidFill>
              </a:uFill>
              <a:latin typeface="Times New Roman"/>
            </a:endParaRPr>
          </a:p>
        </p:txBody>
      </p:sp>
      <p:sp>
        <p:nvSpPr>
          <p:cNvPr id="9" name="PlaceHolder 10"/>
          <p:cNvSpPr>
            <a:spLocks noGrp="1"/>
          </p:cNvSpPr>
          <p:nvPr>
            <p:ph type="sldNum"/>
          </p:nvPr>
        </p:nvSpPr>
        <p:spPr>
          <a:xfrm>
            <a:off x="10951920" y="5883120"/>
            <a:ext cx="550800" cy="364680"/>
          </a:xfrm>
          <a:prstGeom prst="rect">
            <a:avLst/>
          </a:prstGeom>
        </p:spPr>
        <p:txBody>
          <a:bodyPr anchor="ctr"/>
          <a:p>
            <a:pPr algn="r">
              <a:lnSpc>
                <a:spcPct val="100000"/>
              </a:lnSpc>
            </a:pPr>
            <a:fld id="{B2E3D05B-0ACF-4944-BE7B-6F5AD2CBAA91}" type="slidenum">
              <a:rPr b="0" lang="ru-RU" sz="1000" spc="-1" strike="noStrike">
                <a:solidFill>
                  <a:srgbClr val="000000"/>
                </a:solidFill>
                <a:uFill>
                  <a:solidFill>
                    <a:srgbClr val="ffffff"/>
                  </a:solidFill>
                </a:uFill>
                <a:latin typeface="Corbel"/>
              </a:rPr>
              <a:t>&lt;номер&gt;</a:t>
            </a:fld>
            <a:endParaRPr b="0" lang="ru-RU" sz="1000" spc="-1" strike="noStrike">
              <a:solidFill>
                <a:srgbClr val="000000"/>
              </a:solidFill>
              <a:uFill>
                <a:solidFill>
                  <a:srgbClr val="ffffff"/>
                </a:solidFill>
              </a:uFill>
              <a:latin typeface="Times New Roman"/>
            </a:endParaRPr>
          </a:p>
        </p:txBody>
      </p:sp>
      <p:sp>
        <p:nvSpPr>
          <p:cNvPr id="10" name="PlaceHolder 11"/>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400" spc="-1" strike="noStrike">
                <a:solidFill>
                  <a:srgbClr val="000000"/>
                </a:solidFill>
                <a:uFill>
                  <a:solidFill>
                    <a:srgbClr val="ffffff"/>
                  </a:solidFill>
                </a:uFill>
                <a:latin typeface="Corbel"/>
              </a:rPr>
              <a:t>Для правки структуры щёлкните мышью</a:t>
            </a:r>
            <a:endParaRPr b="0" lang="ru-RU" sz="2400" spc="-1" strike="noStrike">
              <a:solidFill>
                <a:srgbClr val="000000"/>
              </a:solidFill>
              <a:uFill>
                <a:solidFill>
                  <a:srgbClr val="ffffff"/>
                </a:solidFill>
              </a:uFill>
              <a:latin typeface="Corbel"/>
            </a:endParaRPr>
          </a:p>
          <a:p>
            <a:pPr lvl="1" marL="864000" indent="-324000">
              <a:spcBef>
                <a:spcPts val="1134"/>
              </a:spcBef>
              <a:buClr>
                <a:srgbClr val="000000"/>
              </a:buClr>
              <a:buSzPct val="75000"/>
              <a:buFont typeface="Symbol" charset="2"/>
              <a:buChar char=""/>
            </a:pPr>
            <a:r>
              <a:rPr b="0" lang="ru-RU" sz="1800" spc="-1" strike="noStrike">
                <a:solidFill>
                  <a:srgbClr val="000000"/>
                </a:solidFill>
                <a:uFill>
                  <a:solidFill>
                    <a:srgbClr val="ffffff"/>
                  </a:solidFill>
                </a:uFill>
                <a:latin typeface="Corbel"/>
              </a:rPr>
              <a:t>Второй уровень структуры</a:t>
            </a:r>
            <a:endParaRPr b="0" lang="ru-RU" sz="1800" spc="-1" strike="noStrike">
              <a:solidFill>
                <a:srgbClr val="000000"/>
              </a:solidFill>
              <a:uFill>
                <a:solidFill>
                  <a:srgbClr val="ffffff"/>
                </a:solidFill>
              </a:uFill>
              <a:latin typeface="Corbel"/>
            </a:endParaRPr>
          </a:p>
          <a:p>
            <a:pPr lvl="2" marL="1296000" indent="-288000">
              <a:spcBef>
                <a:spcPts val="850"/>
              </a:spcBef>
              <a:buClr>
                <a:srgbClr val="000000"/>
              </a:buClr>
              <a:buSzPct val="45000"/>
              <a:buFont typeface="Wingdings" charset="2"/>
              <a:buChar char=""/>
            </a:pPr>
            <a:r>
              <a:rPr b="0" lang="ru-RU" sz="1600" spc="-1" strike="noStrike">
                <a:solidFill>
                  <a:srgbClr val="000000"/>
                </a:solidFill>
                <a:uFill>
                  <a:solidFill>
                    <a:srgbClr val="ffffff"/>
                  </a:solidFill>
                </a:uFill>
                <a:latin typeface="Corbel"/>
              </a:rPr>
              <a:t>Третий уровень структуры</a:t>
            </a:r>
            <a:endParaRPr b="0" lang="ru-RU" sz="1600" spc="-1" strike="noStrike">
              <a:solidFill>
                <a:srgbClr val="000000"/>
              </a:solidFill>
              <a:uFill>
                <a:solidFill>
                  <a:srgbClr val="ffffff"/>
                </a:solidFill>
              </a:uFill>
              <a:latin typeface="Corbel"/>
            </a:endParaRPr>
          </a:p>
          <a:p>
            <a:pPr lvl="3" marL="1728000" indent="-216000">
              <a:spcBef>
                <a:spcPts val="567"/>
              </a:spcBef>
              <a:buClr>
                <a:srgbClr val="000000"/>
              </a:buClr>
              <a:buSzPct val="75000"/>
              <a:buFont typeface="Symbol" charset="2"/>
              <a:buChar char=""/>
            </a:pPr>
            <a:r>
              <a:rPr b="0" lang="ru-RU" sz="1400" spc="-1" strike="noStrike">
                <a:solidFill>
                  <a:srgbClr val="000000"/>
                </a:solidFill>
                <a:uFill>
                  <a:solidFill>
                    <a:srgbClr val="ffffff"/>
                  </a:solidFill>
                </a:uFill>
                <a:latin typeface="Corbel"/>
              </a:rPr>
              <a:t>Четвёртый уровень структуры</a:t>
            </a:r>
            <a:endParaRPr b="0" lang="ru-RU" sz="1400" spc="-1" strike="noStrike">
              <a:solidFill>
                <a:srgbClr val="000000"/>
              </a:solidFill>
              <a:uFill>
                <a:solidFill>
                  <a:srgbClr val="ffffff"/>
                </a:solidFill>
              </a:uFill>
              <a:latin typeface="Corbel"/>
            </a:endParaRPr>
          </a:p>
          <a:p>
            <a:pPr lvl="4" marL="2160000" indent="-216000">
              <a:spcBef>
                <a:spcPts val="283"/>
              </a:spcBef>
              <a:buClr>
                <a:srgbClr val="000000"/>
              </a:buClr>
              <a:buSzPct val="45000"/>
              <a:buFont typeface="Wingdings" charset="2"/>
              <a:buChar char=""/>
            </a:pPr>
            <a:r>
              <a:rPr b="0" lang="ru-RU" sz="2000" spc="-1" strike="noStrike">
                <a:solidFill>
                  <a:srgbClr val="000000"/>
                </a:solidFill>
                <a:uFill>
                  <a:solidFill>
                    <a:srgbClr val="ffffff"/>
                  </a:solidFill>
                </a:uFill>
                <a:latin typeface="Corbel"/>
              </a:rPr>
              <a:t>Пятый уровень структуры</a:t>
            </a:r>
            <a:endParaRPr b="0" lang="ru-RU" sz="2000" spc="-1" strike="noStrike">
              <a:solidFill>
                <a:srgbClr val="000000"/>
              </a:solidFill>
              <a:uFill>
                <a:solidFill>
                  <a:srgbClr val="ffffff"/>
                </a:solidFill>
              </a:uFill>
              <a:latin typeface="Corbel"/>
            </a:endParaRPr>
          </a:p>
          <a:p>
            <a:pPr lvl="5" marL="2592000" indent="-216000">
              <a:spcBef>
                <a:spcPts val="283"/>
              </a:spcBef>
              <a:buClr>
                <a:srgbClr val="000000"/>
              </a:buClr>
              <a:buSzPct val="45000"/>
              <a:buFont typeface="Wingdings" charset="2"/>
              <a:buChar char=""/>
            </a:pPr>
            <a:r>
              <a:rPr b="0" lang="ru-RU" sz="2000" spc="-1" strike="noStrike">
                <a:solidFill>
                  <a:srgbClr val="000000"/>
                </a:solidFill>
                <a:uFill>
                  <a:solidFill>
                    <a:srgbClr val="ffffff"/>
                  </a:solidFill>
                </a:uFill>
                <a:latin typeface="Corbel"/>
              </a:rPr>
              <a:t>Шестой уровень структуры</a:t>
            </a:r>
            <a:endParaRPr b="0" lang="ru-RU" sz="2000" spc="-1" strike="noStrike">
              <a:solidFill>
                <a:srgbClr val="000000"/>
              </a:solidFill>
              <a:uFill>
                <a:solidFill>
                  <a:srgbClr val="ffffff"/>
                </a:solidFill>
              </a:uFill>
              <a:latin typeface="Corbel"/>
            </a:endParaRPr>
          </a:p>
          <a:p>
            <a:pPr lvl="6" marL="3024000" indent="-216000">
              <a:spcBef>
                <a:spcPts val="283"/>
              </a:spcBef>
              <a:buClr>
                <a:srgbClr val="000000"/>
              </a:buClr>
              <a:buSzPct val="45000"/>
              <a:buFont typeface="Wingdings" charset="2"/>
              <a:buChar char=""/>
            </a:pPr>
            <a:r>
              <a:rPr b="0" lang="ru-RU" sz="2000" spc="-1" strike="noStrike">
                <a:solidFill>
                  <a:srgbClr val="000000"/>
                </a:solidFill>
                <a:uFill>
                  <a:solidFill>
                    <a:srgbClr val="ffffff"/>
                  </a:solidFill>
                </a:uFill>
                <a:latin typeface="Corbel"/>
              </a:rPr>
              <a:t>Седьмой уровень структуры</a:t>
            </a:r>
            <a:endParaRPr b="0" lang="ru-RU" sz="2000" spc="-1" strike="noStrike">
              <a:solidFill>
                <a:srgbClr val="000000"/>
              </a:solidFill>
              <a:uFill>
                <a:solidFill>
                  <a:srgbClr val="ffffff"/>
                </a:solidFill>
              </a:uFill>
              <a:latin typeface="Corbe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47" name="CustomShape 1"/>
          <p:cNvSpPr/>
          <p:nvPr/>
        </p:nvSpPr>
        <p:spPr>
          <a:xfrm>
            <a:off x="457200" y="0"/>
            <a:ext cx="1122120" cy="532872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a:noFill/>
          </a:ln>
        </p:spPr>
        <p:style>
          <a:lnRef idx="0"/>
          <a:fillRef idx="0"/>
          <a:effectRef idx="0"/>
          <a:fontRef idx="minor"/>
        </p:style>
      </p:sp>
      <p:sp>
        <p:nvSpPr>
          <p:cNvPr id="48" name="CustomShape 2"/>
          <p:cNvSpPr/>
          <p:nvPr/>
        </p:nvSpPr>
        <p:spPr>
          <a:xfrm>
            <a:off x="150840" y="0"/>
            <a:ext cx="1117080" cy="5276520"/>
          </a:xfrm>
          <a:custGeom>
            <a:avLst/>
            <a:gdLst/>
            <a:ah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tyle>
          <a:lnRef idx="0"/>
          <a:fillRef idx="0"/>
          <a:effectRef idx="0"/>
          <a:fontRef idx="minor"/>
        </p:style>
      </p:sp>
      <p:sp>
        <p:nvSpPr>
          <p:cNvPr id="49" name="CustomShape 3"/>
          <p:cNvSpPr/>
          <p:nvPr/>
        </p:nvSpPr>
        <p:spPr>
          <a:xfrm>
            <a:off x="150840" y="5238720"/>
            <a:ext cx="1228320" cy="1618920"/>
          </a:xfrm>
          <a:custGeom>
            <a:avLst/>
            <a:gdLst/>
            <a:ahLst/>
            <a:rect l="l" t="t" r="r" b="b"/>
            <a:pathLst>
              <a:path w="774" h="1020">
                <a:moveTo>
                  <a:pt x="0" y="0"/>
                </a:moveTo>
                <a:lnTo>
                  <a:pt x="740" y="1020"/>
                </a:lnTo>
                <a:lnTo>
                  <a:pt x="774" y="1020"/>
                </a:lnTo>
                <a:lnTo>
                  <a:pt x="0" y="0"/>
                </a:lnTo>
                <a:close/>
              </a:path>
            </a:pathLst>
          </a:custGeom>
          <a:solidFill>
            <a:schemeClr val="tx1">
              <a:lumMod val="85000"/>
              <a:lumOff val="15000"/>
            </a:schemeClr>
          </a:solidFill>
          <a:ln>
            <a:noFill/>
          </a:ln>
        </p:spPr>
        <p:style>
          <a:lnRef idx="0"/>
          <a:fillRef idx="0"/>
          <a:effectRef idx="0"/>
          <a:fontRef idx="minor"/>
        </p:style>
      </p:sp>
      <p:sp>
        <p:nvSpPr>
          <p:cNvPr id="50" name="CustomShape 4"/>
          <p:cNvSpPr/>
          <p:nvPr/>
        </p:nvSpPr>
        <p:spPr>
          <a:xfrm>
            <a:off x="457200" y="5291280"/>
            <a:ext cx="1495080" cy="1566360"/>
          </a:xfrm>
          <a:custGeom>
            <a:avLst/>
            <a:gdLst/>
            <a:ahLst/>
            <a:rect l="l" t="t" r="r" b="b"/>
            <a:pathLst>
              <a:path w="942" h="987">
                <a:moveTo>
                  <a:pt x="0" y="0"/>
                </a:moveTo>
                <a:lnTo>
                  <a:pt x="909" y="987"/>
                </a:lnTo>
                <a:lnTo>
                  <a:pt x="942" y="987"/>
                </a:lnTo>
                <a:lnTo>
                  <a:pt x="0" y="0"/>
                </a:lnTo>
                <a:close/>
              </a:path>
            </a:pathLst>
          </a:custGeom>
          <a:solidFill>
            <a:schemeClr val="accent1">
              <a:lumMod val="50000"/>
            </a:schemeClr>
          </a:solidFill>
          <a:ln>
            <a:noFill/>
          </a:ln>
        </p:spPr>
        <p:style>
          <a:lnRef idx="0"/>
          <a:fillRef idx="0"/>
          <a:effectRef idx="0"/>
          <a:fontRef idx="minor"/>
        </p:style>
      </p:sp>
      <p:sp>
        <p:nvSpPr>
          <p:cNvPr id="51" name="CustomShape 5"/>
          <p:cNvSpPr/>
          <p:nvPr/>
        </p:nvSpPr>
        <p:spPr>
          <a:xfrm>
            <a:off x="457200" y="5286240"/>
            <a:ext cx="2130120" cy="1571400"/>
          </a:xfrm>
          <a:custGeom>
            <a:avLst/>
            <a:gdLst/>
            <a:ah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tyle>
          <a:lnRef idx="0"/>
          <a:fillRef idx="0"/>
          <a:effectRef idx="0"/>
          <a:fontRef idx="minor"/>
        </p:style>
      </p:sp>
      <p:sp>
        <p:nvSpPr>
          <p:cNvPr id="52" name="CustomShape 6"/>
          <p:cNvSpPr/>
          <p:nvPr/>
        </p:nvSpPr>
        <p:spPr>
          <a:xfrm>
            <a:off x="150840" y="5238720"/>
            <a:ext cx="1695240" cy="161892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tyle>
          <a:lnRef idx="0"/>
          <a:fillRef idx="0"/>
          <a:effectRef idx="0"/>
          <a:fontRef idx="minor"/>
        </p:style>
      </p:sp>
      <p:sp>
        <p:nvSpPr>
          <p:cNvPr id="53" name="PlaceHolder 7"/>
          <p:cNvSpPr>
            <a:spLocks noGrp="1"/>
          </p:cNvSpPr>
          <p:nvPr>
            <p:ph type="title"/>
          </p:nvPr>
        </p:nvSpPr>
        <p:spPr>
          <a:xfrm>
            <a:off x="1484280" y="685800"/>
            <a:ext cx="10018440" cy="1752120"/>
          </a:xfrm>
          <a:prstGeom prst="rect">
            <a:avLst/>
          </a:prstGeom>
        </p:spPr>
        <p:txBody>
          <a:bodyPr anchor="ctr"/>
          <a:p>
            <a:pPr algn="ctr">
              <a:lnSpc>
                <a:spcPct val="100000"/>
              </a:lnSpc>
            </a:pPr>
            <a:r>
              <a:rPr b="0" lang="ru-RU" sz="4000" spc="-1" strike="noStrike">
                <a:solidFill>
                  <a:srgbClr val="000000"/>
                </a:solidFill>
                <a:uFill>
                  <a:solidFill>
                    <a:srgbClr val="ffffff"/>
                  </a:solidFill>
                </a:uFill>
                <a:latin typeface="Corbel"/>
              </a:rPr>
              <a:t>Образец заголовка</a:t>
            </a:r>
            <a:endParaRPr b="0" lang="ru-RU" sz="4000" spc="-1" strike="noStrike">
              <a:solidFill>
                <a:srgbClr val="000000"/>
              </a:solidFill>
              <a:uFill>
                <a:solidFill>
                  <a:srgbClr val="ffffff"/>
                </a:solidFill>
              </a:uFill>
              <a:latin typeface="Corbel"/>
            </a:endParaRPr>
          </a:p>
        </p:txBody>
      </p:sp>
      <p:sp>
        <p:nvSpPr>
          <p:cNvPr id="54" name="PlaceHolder 8"/>
          <p:cNvSpPr>
            <a:spLocks noGrp="1"/>
          </p:cNvSpPr>
          <p:nvPr>
            <p:ph type="body"/>
          </p:nvPr>
        </p:nvSpPr>
        <p:spPr>
          <a:xfrm>
            <a:off x="1484280" y="2666880"/>
            <a:ext cx="10018440" cy="3123720"/>
          </a:xfrm>
          <a:prstGeom prst="rect">
            <a:avLst/>
          </a:prstGeom>
        </p:spPr>
        <p:txBody>
          <a:bodyPr anchor="ctr"/>
          <a:p>
            <a:pPr marL="285840" indent="-285480">
              <a:lnSpc>
                <a:spcPct val="100000"/>
              </a:lnSpc>
              <a:spcBef>
                <a:spcPts val="479"/>
              </a:spcBef>
              <a:spcAft>
                <a:spcPts val="601"/>
              </a:spcAft>
              <a:buClr>
                <a:srgbClr val="1287c3"/>
              </a:buClr>
              <a:buSzPct val="145000"/>
              <a:buFont typeface="Arial"/>
              <a:buChar char="•"/>
            </a:pPr>
            <a:r>
              <a:rPr b="0" lang="ru-RU" sz="2400" spc="-1" strike="noStrike">
                <a:solidFill>
                  <a:srgbClr val="000000"/>
                </a:solidFill>
                <a:uFill>
                  <a:solidFill>
                    <a:srgbClr val="ffffff"/>
                  </a:solidFill>
                </a:uFill>
                <a:latin typeface="Corbel"/>
              </a:rPr>
              <a:t>Образец текста</a:t>
            </a:r>
            <a:endParaRPr b="0" lang="ru-RU" sz="2400" spc="-1" strike="noStrike">
              <a:solidFill>
                <a:srgbClr val="000000"/>
              </a:solidFill>
              <a:uFill>
                <a:solidFill>
                  <a:srgbClr val="ffffff"/>
                </a:solidFill>
              </a:uFill>
              <a:latin typeface="Corbel"/>
            </a:endParaRPr>
          </a:p>
          <a:p>
            <a:pPr lvl="1" marL="743040" indent="-285480">
              <a:lnSpc>
                <a:spcPct val="100000"/>
              </a:lnSpc>
              <a:spcBef>
                <a:spcPts val="400"/>
              </a:spcBef>
              <a:spcAft>
                <a:spcPts val="601"/>
              </a:spcAft>
              <a:buClr>
                <a:srgbClr val="1287c3"/>
              </a:buClr>
              <a:buSzPct val="145000"/>
              <a:buFont typeface="Arial"/>
              <a:buChar char="•"/>
            </a:pPr>
            <a:r>
              <a:rPr b="0" lang="ru-RU" sz="2000" spc="-1" strike="noStrike">
                <a:solidFill>
                  <a:srgbClr val="000000"/>
                </a:solidFill>
                <a:uFill>
                  <a:solidFill>
                    <a:srgbClr val="ffffff"/>
                  </a:solidFill>
                </a:uFill>
                <a:latin typeface="Corbel"/>
              </a:rPr>
              <a:t>Второй уровень</a:t>
            </a:r>
            <a:endParaRPr b="0" lang="ru-RU" sz="2000" spc="-1" strike="noStrike">
              <a:solidFill>
                <a:srgbClr val="000000"/>
              </a:solidFill>
              <a:uFill>
                <a:solidFill>
                  <a:srgbClr val="ffffff"/>
                </a:solidFill>
              </a:uFill>
              <a:latin typeface="Corbel"/>
            </a:endParaRPr>
          </a:p>
          <a:p>
            <a:pPr lvl="2" marL="1200240" indent="-285480">
              <a:lnSpc>
                <a:spcPct val="100000"/>
              </a:lnSpc>
              <a:spcBef>
                <a:spcPts val="360"/>
              </a:spcBef>
              <a:spcAft>
                <a:spcPts val="601"/>
              </a:spcAft>
              <a:buClr>
                <a:srgbClr val="1287c3"/>
              </a:buClr>
              <a:buSzPct val="145000"/>
              <a:buFont typeface="Arial"/>
              <a:buChar char="•"/>
            </a:pPr>
            <a:r>
              <a:rPr b="0" lang="ru-RU" sz="1800" spc="-1" strike="noStrike">
                <a:solidFill>
                  <a:srgbClr val="000000"/>
                </a:solidFill>
                <a:uFill>
                  <a:solidFill>
                    <a:srgbClr val="ffffff"/>
                  </a:solidFill>
                </a:uFill>
                <a:latin typeface="Corbel"/>
              </a:rPr>
              <a:t>Третий уровень</a:t>
            </a:r>
            <a:endParaRPr b="0" lang="ru-RU" sz="1800" spc="-1" strike="noStrike">
              <a:solidFill>
                <a:srgbClr val="000000"/>
              </a:solidFill>
              <a:uFill>
                <a:solidFill>
                  <a:srgbClr val="ffffff"/>
                </a:solidFill>
              </a:uFill>
              <a:latin typeface="Corbel"/>
            </a:endParaRPr>
          </a:p>
          <a:p>
            <a:pPr lvl="3" marL="1542960" indent="-171000">
              <a:lnSpc>
                <a:spcPct val="100000"/>
              </a:lnSpc>
              <a:spcBef>
                <a:spcPts val="320"/>
              </a:spcBef>
              <a:spcAft>
                <a:spcPts val="601"/>
              </a:spcAft>
              <a:buClr>
                <a:srgbClr val="1287c3"/>
              </a:buClr>
              <a:buSzPct val="145000"/>
              <a:buFont typeface="Arial"/>
              <a:buChar char="•"/>
            </a:pPr>
            <a:r>
              <a:rPr b="0" lang="ru-RU" sz="1600" spc="-1" strike="noStrike">
                <a:solidFill>
                  <a:srgbClr val="000000"/>
                </a:solidFill>
                <a:uFill>
                  <a:solidFill>
                    <a:srgbClr val="ffffff"/>
                  </a:solidFill>
                </a:uFill>
                <a:latin typeface="Corbel"/>
              </a:rPr>
              <a:t>Четвертый уровень</a:t>
            </a:r>
            <a:endParaRPr b="0" lang="ru-RU" sz="1600" spc="-1" strike="noStrike">
              <a:solidFill>
                <a:srgbClr val="000000"/>
              </a:solidFill>
              <a:uFill>
                <a:solidFill>
                  <a:srgbClr val="ffffff"/>
                </a:solidFill>
              </a:uFill>
              <a:latin typeface="Corbel"/>
            </a:endParaRPr>
          </a:p>
          <a:p>
            <a:pPr lvl="4" marL="2000160" indent="-171000">
              <a:lnSpc>
                <a:spcPct val="100000"/>
              </a:lnSpc>
              <a:spcBef>
                <a:spcPts val="281"/>
              </a:spcBef>
              <a:spcAft>
                <a:spcPts val="601"/>
              </a:spcAft>
              <a:buClr>
                <a:srgbClr val="1287c3"/>
              </a:buClr>
              <a:buSzPct val="145000"/>
              <a:buFont typeface="Arial"/>
              <a:buChar char="•"/>
            </a:pPr>
            <a:r>
              <a:rPr b="0" lang="ru-RU" sz="1400" spc="-1" strike="noStrike">
                <a:solidFill>
                  <a:srgbClr val="000000"/>
                </a:solidFill>
                <a:uFill>
                  <a:solidFill>
                    <a:srgbClr val="ffffff"/>
                  </a:solidFill>
                </a:uFill>
                <a:latin typeface="Corbel"/>
              </a:rPr>
              <a:t>Пятый уровень</a:t>
            </a:r>
            <a:endParaRPr b="0" lang="ru-RU" sz="1400" spc="-1" strike="noStrike">
              <a:solidFill>
                <a:srgbClr val="000000"/>
              </a:solidFill>
              <a:uFill>
                <a:solidFill>
                  <a:srgbClr val="ffffff"/>
                </a:solidFill>
              </a:uFill>
              <a:latin typeface="Corbel"/>
            </a:endParaRPr>
          </a:p>
        </p:txBody>
      </p:sp>
      <p:sp>
        <p:nvSpPr>
          <p:cNvPr id="55" name="PlaceHolder 9"/>
          <p:cNvSpPr>
            <a:spLocks noGrp="1"/>
          </p:cNvSpPr>
          <p:nvPr>
            <p:ph type="dt"/>
          </p:nvPr>
        </p:nvSpPr>
        <p:spPr>
          <a:xfrm>
            <a:off x="9732600" y="5883120"/>
            <a:ext cx="1142640" cy="364680"/>
          </a:xfrm>
          <a:prstGeom prst="rect">
            <a:avLst/>
          </a:prstGeom>
        </p:spPr>
        <p:txBody>
          <a:bodyPr anchor="ctr"/>
          <a:p>
            <a:pPr algn="r">
              <a:lnSpc>
                <a:spcPct val="100000"/>
              </a:lnSpc>
            </a:pPr>
            <a:fld id="{E6C937F3-59DE-4900-9091-A3940517AE9C}" type="datetime">
              <a:rPr b="0" lang="ru-RU" sz="1000" spc="-1" strike="noStrike">
                <a:solidFill>
                  <a:srgbClr val="000000"/>
                </a:solidFill>
                <a:uFill>
                  <a:solidFill>
                    <a:srgbClr val="ffffff"/>
                  </a:solidFill>
                </a:uFill>
                <a:latin typeface="Corbel"/>
              </a:rPr>
              <a:t>10.3.19</a:t>
            </a:fld>
            <a:endParaRPr b="0" lang="ru-RU" sz="1000" spc="-1" strike="noStrike">
              <a:solidFill>
                <a:srgbClr val="000000"/>
              </a:solidFill>
              <a:uFill>
                <a:solidFill>
                  <a:srgbClr val="ffffff"/>
                </a:solidFill>
              </a:uFill>
              <a:latin typeface="Times New Roman"/>
            </a:endParaRPr>
          </a:p>
        </p:txBody>
      </p:sp>
      <p:sp>
        <p:nvSpPr>
          <p:cNvPr id="56" name="PlaceHolder 10"/>
          <p:cNvSpPr>
            <a:spLocks noGrp="1"/>
          </p:cNvSpPr>
          <p:nvPr>
            <p:ph type="ftr"/>
          </p:nvPr>
        </p:nvSpPr>
        <p:spPr>
          <a:xfrm>
            <a:off x="2572200" y="5883120"/>
            <a:ext cx="7083720" cy="364680"/>
          </a:xfrm>
          <a:prstGeom prst="rect">
            <a:avLst/>
          </a:prstGeom>
        </p:spPr>
        <p:txBody>
          <a:bodyPr anchor="ctr"/>
          <a:p>
            <a:endParaRPr b="0" lang="ru-RU" sz="2400" spc="-1" strike="noStrike">
              <a:solidFill>
                <a:srgbClr val="000000"/>
              </a:solidFill>
              <a:uFill>
                <a:solidFill>
                  <a:srgbClr val="ffffff"/>
                </a:solidFill>
              </a:uFill>
              <a:latin typeface="Times New Roman"/>
            </a:endParaRPr>
          </a:p>
        </p:txBody>
      </p:sp>
      <p:sp>
        <p:nvSpPr>
          <p:cNvPr id="57" name="PlaceHolder 11"/>
          <p:cNvSpPr>
            <a:spLocks noGrp="1"/>
          </p:cNvSpPr>
          <p:nvPr>
            <p:ph type="sldNum"/>
          </p:nvPr>
        </p:nvSpPr>
        <p:spPr>
          <a:xfrm>
            <a:off x="10951920" y="5867280"/>
            <a:ext cx="550800" cy="364680"/>
          </a:xfrm>
          <a:prstGeom prst="rect">
            <a:avLst/>
          </a:prstGeom>
        </p:spPr>
        <p:txBody>
          <a:bodyPr anchor="ctr"/>
          <a:p>
            <a:pPr algn="r">
              <a:lnSpc>
                <a:spcPct val="100000"/>
              </a:lnSpc>
            </a:pPr>
            <a:fld id="{791070F9-98D4-4C2C-BF9A-981F2E85386A}" type="slidenum">
              <a:rPr b="0" lang="ru-RU" sz="1000" spc="-1" strike="noStrike">
                <a:solidFill>
                  <a:srgbClr val="000000"/>
                </a:solidFill>
                <a:uFill>
                  <a:solidFill>
                    <a:srgbClr val="ffffff"/>
                  </a:solidFill>
                </a:uFill>
                <a:latin typeface="Corbel"/>
              </a:rPr>
              <a:t>&lt;номер&gt;</a:t>
            </a:fld>
            <a:endParaRPr b="0" lang="ru-RU" sz="10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94" name="CustomShape 1"/>
          <p:cNvSpPr/>
          <p:nvPr/>
        </p:nvSpPr>
        <p:spPr>
          <a:xfrm>
            <a:off x="457200" y="0"/>
            <a:ext cx="1122120" cy="532872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a:noFill/>
          </a:ln>
        </p:spPr>
        <p:style>
          <a:lnRef idx="0"/>
          <a:fillRef idx="0"/>
          <a:effectRef idx="0"/>
          <a:fontRef idx="minor"/>
        </p:style>
      </p:sp>
      <p:sp>
        <p:nvSpPr>
          <p:cNvPr id="95" name="CustomShape 2"/>
          <p:cNvSpPr/>
          <p:nvPr/>
        </p:nvSpPr>
        <p:spPr>
          <a:xfrm>
            <a:off x="150840" y="0"/>
            <a:ext cx="1117080" cy="5276520"/>
          </a:xfrm>
          <a:custGeom>
            <a:avLst/>
            <a:gdLst/>
            <a:ah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tyle>
          <a:lnRef idx="0"/>
          <a:fillRef idx="0"/>
          <a:effectRef idx="0"/>
          <a:fontRef idx="minor"/>
        </p:style>
      </p:sp>
      <p:sp>
        <p:nvSpPr>
          <p:cNvPr id="96" name="CustomShape 3"/>
          <p:cNvSpPr/>
          <p:nvPr/>
        </p:nvSpPr>
        <p:spPr>
          <a:xfrm>
            <a:off x="150840" y="5238720"/>
            <a:ext cx="1228320" cy="1618920"/>
          </a:xfrm>
          <a:custGeom>
            <a:avLst/>
            <a:gdLst/>
            <a:ahLst/>
            <a:rect l="l" t="t" r="r" b="b"/>
            <a:pathLst>
              <a:path w="774" h="1020">
                <a:moveTo>
                  <a:pt x="0" y="0"/>
                </a:moveTo>
                <a:lnTo>
                  <a:pt x="740" y="1020"/>
                </a:lnTo>
                <a:lnTo>
                  <a:pt x="774" y="1020"/>
                </a:lnTo>
                <a:lnTo>
                  <a:pt x="0" y="0"/>
                </a:lnTo>
                <a:close/>
              </a:path>
            </a:pathLst>
          </a:custGeom>
          <a:solidFill>
            <a:schemeClr val="tx1">
              <a:lumMod val="85000"/>
              <a:lumOff val="15000"/>
            </a:schemeClr>
          </a:solidFill>
          <a:ln>
            <a:noFill/>
          </a:ln>
        </p:spPr>
        <p:style>
          <a:lnRef idx="0"/>
          <a:fillRef idx="0"/>
          <a:effectRef idx="0"/>
          <a:fontRef idx="minor"/>
        </p:style>
      </p:sp>
      <p:sp>
        <p:nvSpPr>
          <p:cNvPr id="97" name="CustomShape 4"/>
          <p:cNvSpPr/>
          <p:nvPr/>
        </p:nvSpPr>
        <p:spPr>
          <a:xfrm>
            <a:off x="457200" y="5291280"/>
            <a:ext cx="1495080" cy="1566360"/>
          </a:xfrm>
          <a:custGeom>
            <a:avLst/>
            <a:gdLst/>
            <a:ahLst/>
            <a:rect l="l" t="t" r="r" b="b"/>
            <a:pathLst>
              <a:path w="942" h="987">
                <a:moveTo>
                  <a:pt x="0" y="0"/>
                </a:moveTo>
                <a:lnTo>
                  <a:pt x="909" y="987"/>
                </a:lnTo>
                <a:lnTo>
                  <a:pt x="942" y="987"/>
                </a:lnTo>
                <a:lnTo>
                  <a:pt x="0" y="0"/>
                </a:lnTo>
                <a:close/>
              </a:path>
            </a:pathLst>
          </a:custGeom>
          <a:solidFill>
            <a:schemeClr val="accent1">
              <a:lumMod val="50000"/>
            </a:schemeClr>
          </a:solidFill>
          <a:ln>
            <a:noFill/>
          </a:ln>
        </p:spPr>
        <p:style>
          <a:lnRef idx="0"/>
          <a:fillRef idx="0"/>
          <a:effectRef idx="0"/>
          <a:fontRef idx="minor"/>
        </p:style>
      </p:sp>
      <p:sp>
        <p:nvSpPr>
          <p:cNvPr id="98" name="CustomShape 5"/>
          <p:cNvSpPr/>
          <p:nvPr/>
        </p:nvSpPr>
        <p:spPr>
          <a:xfrm>
            <a:off x="457200" y="5286240"/>
            <a:ext cx="2130120" cy="1571400"/>
          </a:xfrm>
          <a:custGeom>
            <a:avLst/>
            <a:gdLst/>
            <a:ah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tyle>
          <a:lnRef idx="0"/>
          <a:fillRef idx="0"/>
          <a:effectRef idx="0"/>
          <a:fontRef idx="minor"/>
        </p:style>
      </p:sp>
      <p:sp>
        <p:nvSpPr>
          <p:cNvPr id="99" name="CustomShape 6"/>
          <p:cNvSpPr/>
          <p:nvPr/>
        </p:nvSpPr>
        <p:spPr>
          <a:xfrm>
            <a:off x="150840" y="5238720"/>
            <a:ext cx="1695240" cy="161892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tyle>
          <a:lnRef idx="0"/>
          <a:fillRef idx="0"/>
          <a:effectRef idx="0"/>
          <a:fontRef idx="minor"/>
        </p:style>
      </p:sp>
      <p:sp>
        <p:nvSpPr>
          <p:cNvPr id="100" name="PlaceHolder 7"/>
          <p:cNvSpPr>
            <a:spLocks noGrp="1"/>
          </p:cNvSpPr>
          <p:nvPr>
            <p:ph type="dt"/>
          </p:nvPr>
        </p:nvSpPr>
        <p:spPr>
          <a:xfrm>
            <a:off x="9732600" y="5883120"/>
            <a:ext cx="1142640" cy="364680"/>
          </a:xfrm>
          <a:prstGeom prst="rect">
            <a:avLst/>
          </a:prstGeom>
        </p:spPr>
        <p:txBody>
          <a:bodyPr anchor="ctr"/>
          <a:p>
            <a:pPr algn="r">
              <a:lnSpc>
                <a:spcPct val="100000"/>
              </a:lnSpc>
            </a:pPr>
            <a:fld id="{3A4CE827-06BA-448E-B67B-917B21CE0075}" type="datetime">
              <a:rPr b="0" lang="ru-RU" sz="1000" spc="-1" strike="noStrike">
                <a:solidFill>
                  <a:srgbClr val="000000"/>
                </a:solidFill>
                <a:uFill>
                  <a:solidFill>
                    <a:srgbClr val="ffffff"/>
                  </a:solidFill>
                </a:uFill>
                <a:latin typeface="Corbel"/>
              </a:rPr>
              <a:t>10.3.19</a:t>
            </a:fld>
            <a:endParaRPr b="0" lang="ru-RU" sz="1000" spc="-1" strike="noStrike">
              <a:solidFill>
                <a:srgbClr val="000000"/>
              </a:solidFill>
              <a:uFill>
                <a:solidFill>
                  <a:srgbClr val="ffffff"/>
                </a:solidFill>
              </a:uFill>
              <a:latin typeface="Times New Roman"/>
            </a:endParaRPr>
          </a:p>
        </p:txBody>
      </p:sp>
      <p:sp>
        <p:nvSpPr>
          <p:cNvPr id="101" name="PlaceHolder 8"/>
          <p:cNvSpPr>
            <a:spLocks noGrp="1"/>
          </p:cNvSpPr>
          <p:nvPr>
            <p:ph type="ftr"/>
          </p:nvPr>
        </p:nvSpPr>
        <p:spPr>
          <a:xfrm>
            <a:off x="2572200" y="5883120"/>
            <a:ext cx="7083720" cy="364680"/>
          </a:xfrm>
          <a:prstGeom prst="rect">
            <a:avLst/>
          </a:prstGeom>
        </p:spPr>
        <p:txBody>
          <a:bodyPr anchor="ctr"/>
          <a:p>
            <a:endParaRPr b="0" lang="ru-RU" sz="2400" spc="-1" strike="noStrike">
              <a:solidFill>
                <a:srgbClr val="000000"/>
              </a:solidFill>
              <a:uFill>
                <a:solidFill>
                  <a:srgbClr val="ffffff"/>
                </a:solidFill>
              </a:uFill>
              <a:latin typeface="Times New Roman"/>
            </a:endParaRPr>
          </a:p>
        </p:txBody>
      </p:sp>
      <p:sp>
        <p:nvSpPr>
          <p:cNvPr id="102" name="PlaceHolder 9"/>
          <p:cNvSpPr>
            <a:spLocks noGrp="1"/>
          </p:cNvSpPr>
          <p:nvPr>
            <p:ph type="sldNum"/>
          </p:nvPr>
        </p:nvSpPr>
        <p:spPr>
          <a:xfrm>
            <a:off x="10951920" y="5883120"/>
            <a:ext cx="550800" cy="364680"/>
          </a:xfrm>
          <a:prstGeom prst="rect">
            <a:avLst/>
          </a:prstGeom>
        </p:spPr>
        <p:txBody>
          <a:bodyPr anchor="ctr"/>
          <a:p>
            <a:pPr algn="r">
              <a:lnSpc>
                <a:spcPct val="100000"/>
              </a:lnSpc>
            </a:pPr>
            <a:fld id="{D27CCB3B-44A2-4090-9E58-A2E845E2165A}" type="slidenum">
              <a:rPr b="0" lang="ru-RU" sz="1000" spc="-1" strike="noStrike">
                <a:solidFill>
                  <a:srgbClr val="000000"/>
                </a:solidFill>
                <a:uFill>
                  <a:solidFill>
                    <a:srgbClr val="ffffff"/>
                  </a:solidFill>
                </a:uFill>
                <a:latin typeface="Corbel"/>
              </a:rPr>
              <a:t>&lt;номер&gt;</a:t>
            </a:fld>
            <a:endParaRPr b="0" lang="ru-RU" sz="1000" spc="-1" strike="noStrike">
              <a:solidFill>
                <a:srgbClr val="000000"/>
              </a:solidFill>
              <a:uFill>
                <a:solidFill>
                  <a:srgbClr val="ffffff"/>
                </a:solidFill>
              </a:uFill>
              <a:latin typeface="Times New Roman"/>
            </a:endParaRPr>
          </a:p>
        </p:txBody>
      </p:sp>
      <p:sp>
        <p:nvSpPr>
          <p:cNvPr id="103" name="PlaceHolder 10"/>
          <p:cNvSpPr>
            <a:spLocks noGrp="1"/>
          </p:cNvSpPr>
          <p:nvPr>
            <p:ph type="title"/>
          </p:nvPr>
        </p:nvSpPr>
        <p:spPr>
          <a:xfrm>
            <a:off x="609480" y="273600"/>
            <a:ext cx="10972440" cy="1144800"/>
          </a:xfrm>
          <a:prstGeom prst="rect">
            <a:avLst/>
          </a:prstGeom>
        </p:spPr>
        <p:txBody>
          <a:bodyPr lIns="0" rIns="0" tIns="0" bIns="0" anchor="ctr"/>
          <a:p>
            <a:r>
              <a:rPr b="0" lang="ru-RU" sz="1800" spc="-1" strike="noStrike">
                <a:solidFill>
                  <a:srgbClr val="000000"/>
                </a:solidFill>
                <a:uFill>
                  <a:solidFill>
                    <a:srgbClr val="ffffff"/>
                  </a:solidFill>
                </a:uFill>
                <a:latin typeface="Corbel"/>
              </a:rPr>
              <a:t>Для правки текста заголовка щёлкните мышью</a:t>
            </a:r>
            <a:endParaRPr b="0" lang="ru-RU" sz="1800" spc="-1" strike="noStrike">
              <a:solidFill>
                <a:srgbClr val="000000"/>
              </a:solidFill>
              <a:uFill>
                <a:solidFill>
                  <a:srgbClr val="ffffff"/>
                </a:solidFill>
              </a:uFill>
              <a:latin typeface="Corbel"/>
            </a:endParaRPr>
          </a:p>
        </p:txBody>
      </p:sp>
      <p:sp>
        <p:nvSpPr>
          <p:cNvPr id="104" name="PlaceHolder 11"/>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400" spc="-1" strike="noStrike">
                <a:solidFill>
                  <a:srgbClr val="000000"/>
                </a:solidFill>
                <a:uFill>
                  <a:solidFill>
                    <a:srgbClr val="ffffff"/>
                  </a:solidFill>
                </a:uFill>
                <a:latin typeface="Corbel"/>
              </a:rPr>
              <a:t>Для правки структуры щёлкните мышью</a:t>
            </a:r>
            <a:endParaRPr b="0" lang="ru-RU" sz="2400" spc="-1" strike="noStrike">
              <a:solidFill>
                <a:srgbClr val="000000"/>
              </a:solidFill>
              <a:uFill>
                <a:solidFill>
                  <a:srgbClr val="ffffff"/>
                </a:solidFill>
              </a:uFill>
              <a:latin typeface="Corbel"/>
            </a:endParaRPr>
          </a:p>
          <a:p>
            <a:pPr lvl="1" marL="864000" indent="-324000">
              <a:spcBef>
                <a:spcPts val="1134"/>
              </a:spcBef>
              <a:buClr>
                <a:srgbClr val="000000"/>
              </a:buClr>
              <a:buSzPct val="75000"/>
              <a:buFont typeface="Symbol" charset="2"/>
              <a:buChar char=""/>
            </a:pPr>
            <a:r>
              <a:rPr b="0" lang="ru-RU" sz="1800" spc="-1" strike="noStrike">
                <a:solidFill>
                  <a:srgbClr val="000000"/>
                </a:solidFill>
                <a:uFill>
                  <a:solidFill>
                    <a:srgbClr val="ffffff"/>
                  </a:solidFill>
                </a:uFill>
                <a:latin typeface="Corbel"/>
              </a:rPr>
              <a:t>Второй уровень структуры</a:t>
            </a:r>
            <a:endParaRPr b="0" lang="ru-RU" sz="1800" spc="-1" strike="noStrike">
              <a:solidFill>
                <a:srgbClr val="000000"/>
              </a:solidFill>
              <a:uFill>
                <a:solidFill>
                  <a:srgbClr val="ffffff"/>
                </a:solidFill>
              </a:uFill>
              <a:latin typeface="Corbel"/>
            </a:endParaRPr>
          </a:p>
          <a:p>
            <a:pPr lvl="2" marL="1296000" indent="-288000">
              <a:spcBef>
                <a:spcPts val="850"/>
              </a:spcBef>
              <a:buClr>
                <a:srgbClr val="000000"/>
              </a:buClr>
              <a:buSzPct val="45000"/>
              <a:buFont typeface="Wingdings" charset="2"/>
              <a:buChar char=""/>
            </a:pPr>
            <a:r>
              <a:rPr b="0" lang="ru-RU" sz="1600" spc="-1" strike="noStrike">
                <a:solidFill>
                  <a:srgbClr val="000000"/>
                </a:solidFill>
                <a:uFill>
                  <a:solidFill>
                    <a:srgbClr val="ffffff"/>
                  </a:solidFill>
                </a:uFill>
                <a:latin typeface="Corbel"/>
              </a:rPr>
              <a:t>Третий уровень структуры</a:t>
            </a:r>
            <a:endParaRPr b="0" lang="ru-RU" sz="1600" spc="-1" strike="noStrike">
              <a:solidFill>
                <a:srgbClr val="000000"/>
              </a:solidFill>
              <a:uFill>
                <a:solidFill>
                  <a:srgbClr val="ffffff"/>
                </a:solidFill>
              </a:uFill>
              <a:latin typeface="Corbel"/>
            </a:endParaRPr>
          </a:p>
          <a:p>
            <a:pPr lvl="3" marL="1728000" indent="-216000">
              <a:spcBef>
                <a:spcPts val="567"/>
              </a:spcBef>
              <a:buClr>
                <a:srgbClr val="000000"/>
              </a:buClr>
              <a:buSzPct val="75000"/>
              <a:buFont typeface="Symbol" charset="2"/>
              <a:buChar char=""/>
            </a:pPr>
            <a:r>
              <a:rPr b="0" lang="ru-RU" sz="1400" spc="-1" strike="noStrike">
                <a:solidFill>
                  <a:srgbClr val="000000"/>
                </a:solidFill>
                <a:uFill>
                  <a:solidFill>
                    <a:srgbClr val="ffffff"/>
                  </a:solidFill>
                </a:uFill>
                <a:latin typeface="Corbel"/>
              </a:rPr>
              <a:t>Четвёртый уровень структуры</a:t>
            </a:r>
            <a:endParaRPr b="0" lang="ru-RU" sz="1400" spc="-1" strike="noStrike">
              <a:solidFill>
                <a:srgbClr val="000000"/>
              </a:solidFill>
              <a:uFill>
                <a:solidFill>
                  <a:srgbClr val="ffffff"/>
                </a:solidFill>
              </a:uFill>
              <a:latin typeface="Corbel"/>
            </a:endParaRPr>
          </a:p>
          <a:p>
            <a:pPr lvl="4" marL="2160000" indent="-216000">
              <a:spcBef>
                <a:spcPts val="283"/>
              </a:spcBef>
              <a:buClr>
                <a:srgbClr val="000000"/>
              </a:buClr>
              <a:buSzPct val="45000"/>
              <a:buFont typeface="Wingdings" charset="2"/>
              <a:buChar char=""/>
            </a:pPr>
            <a:r>
              <a:rPr b="0" lang="ru-RU" sz="2000" spc="-1" strike="noStrike">
                <a:solidFill>
                  <a:srgbClr val="000000"/>
                </a:solidFill>
                <a:uFill>
                  <a:solidFill>
                    <a:srgbClr val="ffffff"/>
                  </a:solidFill>
                </a:uFill>
                <a:latin typeface="Corbel"/>
              </a:rPr>
              <a:t>Пятый уровень структуры</a:t>
            </a:r>
            <a:endParaRPr b="0" lang="ru-RU" sz="2000" spc="-1" strike="noStrike">
              <a:solidFill>
                <a:srgbClr val="000000"/>
              </a:solidFill>
              <a:uFill>
                <a:solidFill>
                  <a:srgbClr val="ffffff"/>
                </a:solidFill>
              </a:uFill>
              <a:latin typeface="Corbel"/>
            </a:endParaRPr>
          </a:p>
          <a:p>
            <a:pPr lvl="5" marL="2592000" indent="-216000">
              <a:spcBef>
                <a:spcPts val="283"/>
              </a:spcBef>
              <a:buClr>
                <a:srgbClr val="000000"/>
              </a:buClr>
              <a:buSzPct val="45000"/>
              <a:buFont typeface="Wingdings" charset="2"/>
              <a:buChar char=""/>
            </a:pPr>
            <a:r>
              <a:rPr b="0" lang="ru-RU" sz="2000" spc="-1" strike="noStrike">
                <a:solidFill>
                  <a:srgbClr val="000000"/>
                </a:solidFill>
                <a:uFill>
                  <a:solidFill>
                    <a:srgbClr val="ffffff"/>
                  </a:solidFill>
                </a:uFill>
                <a:latin typeface="Corbel"/>
              </a:rPr>
              <a:t>Шестой уровень структуры</a:t>
            </a:r>
            <a:endParaRPr b="0" lang="ru-RU" sz="2000" spc="-1" strike="noStrike">
              <a:solidFill>
                <a:srgbClr val="000000"/>
              </a:solidFill>
              <a:uFill>
                <a:solidFill>
                  <a:srgbClr val="ffffff"/>
                </a:solidFill>
              </a:uFill>
              <a:latin typeface="Corbel"/>
            </a:endParaRPr>
          </a:p>
          <a:p>
            <a:pPr lvl="6" marL="3024000" indent="-216000">
              <a:spcBef>
                <a:spcPts val="283"/>
              </a:spcBef>
              <a:buClr>
                <a:srgbClr val="000000"/>
              </a:buClr>
              <a:buSzPct val="45000"/>
              <a:buFont typeface="Wingdings" charset="2"/>
              <a:buChar char=""/>
            </a:pPr>
            <a:r>
              <a:rPr b="0" lang="ru-RU" sz="2000" spc="-1" strike="noStrike">
                <a:solidFill>
                  <a:srgbClr val="000000"/>
                </a:solidFill>
                <a:uFill>
                  <a:solidFill>
                    <a:srgbClr val="ffffff"/>
                  </a:solidFill>
                </a:uFill>
                <a:latin typeface="Corbel"/>
              </a:rPr>
              <a:t>Седьмой уровень структуры</a:t>
            </a:r>
            <a:endParaRPr b="0" lang="ru-RU" sz="2000" spc="-1" strike="noStrike">
              <a:solidFill>
                <a:srgbClr val="000000"/>
              </a:solidFill>
              <a:uFill>
                <a:solidFill>
                  <a:srgbClr val="ffffff"/>
                </a:solidFill>
              </a:uFill>
              <a:latin typeface="Corbe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hyperlink" Target="http://udivitelno.com/mesta/item/597" TargetMode="External"/><Relationship Id="rId2" Type="http://schemas.openxmlformats.org/officeDocument/2006/relationships/hyperlink" Target="http://www.spravturs.ru/puteshestviya-v-raznye-strany/puteshestvuem-po-okeanii/" TargetMode="External"/><Relationship Id="rId3" Type="http://schemas.openxmlformats.org/officeDocument/2006/relationships/hyperlink" Target="https://cattur.ru/south-america/colombia/kano-kristales.html" TargetMode="External"/><Relationship Id="rId4" Type="http://schemas.openxmlformats.org/officeDocument/2006/relationships/hyperlink" Target="http://snovadoma.ru/interes/Lakes/Spotted-Lake/" TargetMode="External"/><Relationship Id="rId5" Type="http://schemas.openxmlformats.org/officeDocument/2006/relationships/hyperlink" Target="https://bigpicture.ru/?p=327507" TargetMode="External"/><Relationship Id="rId6" Type="http://schemas.openxmlformats.org/officeDocument/2006/relationships/hyperlink" Target="https://wikiway.com/yemen/ostrov-sokotra/" TargetMode="External"/><Relationship Id="rId7"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1751040" y="800280"/>
            <a:ext cx="10018440" cy="1428480"/>
          </a:xfrm>
          <a:prstGeom prst="rect">
            <a:avLst/>
          </a:prstGeom>
          <a:noFill/>
          <a:ln>
            <a:noFill/>
          </a:ln>
        </p:spPr>
        <p:txBody>
          <a:bodyPr anchor="ctr">
            <a:normAutofit/>
          </a:bodyPr>
          <a:p>
            <a:pPr>
              <a:lnSpc>
                <a:spcPct val="100000"/>
              </a:lnSpc>
            </a:pPr>
            <a:r>
              <a:rPr b="0" lang="ru-RU" sz="4000" spc="-1" strike="noStrike">
                <a:solidFill>
                  <a:srgbClr val="000000"/>
                </a:solidFill>
                <a:uFill>
                  <a:solidFill>
                    <a:srgbClr val="ffffff"/>
                  </a:solidFill>
                </a:uFill>
                <a:latin typeface="Corbel"/>
              </a:rPr>
              <a:t>Тема: самые интересные места на земле </a:t>
            </a:r>
            <a:br/>
            <a:br/>
            <a:r>
              <a:rPr b="0" lang="ru-RU" sz="4000" spc="-1" strike="noStrike">
                <a:solidFill>
                  <a:srgbClr val="000000"/>
                </a:solidFill>
                <a:uFill>
                  <a:solidFill>
                    <a:srgbClr val="ffffff"/>
                  </a:solidFill>
                </a:uFill>
                <a:latin typeface="Corbel"/>
              </a:rPr>
              <a:t>Приготовила:</a:t>
            </a:r>
            <a:br/>
            <a:r>
              <a:rPr b="0" lang="ru-RU" sz="4000" spc="-1" strike="noStrike">
                <a:solidFill>
                  <a:srgbClr val="000000"/>
                </a:solidFill>
                <a:uFill>
                  <a:solidFill>
                    <a:srgbClr val="ffffff"/>
                  </a:solidFill>
                </a:uFill>
                <a:latin typeface="Corbel"/>
              </a:rPr>
              <a:t>Стрельникова Екатерина группа -328</a:t>
            </a:r>
            <a:br/>
            <a:endParaRPr b="0" lang="ru-RU" sz="4000" spc="-1" strike="noStrike">
              <a:solidFill>
                <a:srgbClr val="000000"/>
              </a:solidFill>
              <a:uFill>
                <a:solidFill>
                  <a:srgbClr val="ffffff"/>
                </a:solidFill>
              </a:uFill>
              <a:latin typeface="Corbel"/>
            </a:endParaRPr>
          </a:p>
        </p:txBody>
      </p:sp>
      <p:pic>
        <p:nvPicPr>
          <p:cNvPr id="142" name="Рисунок 2" descr=""/>
          <p:cNvPicPr/>
          <p:nvPr/>
        </p:nvPicPr>
        <p:blipFill>
          <a:blip r:embed="rId1"/>
          <a:stretch/>
        </p:blipFill>
        <p:spPr>
          <a:xfrm>
            <a:off x="2166840" y="2438280"/>
            <a:ext cx="8652960" cy="41572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1484280" y="685800"/>
            <a:ext cx="10018440" cy="1752120"/>
          </a:xfrm>
          <a:prstGeom prst="rect">
            <a:avLst/>
          </a:prstGeom>
          <a:noFill/>
          <a:ln>
            <a:noFill/>
          </a:ln>
        </p:spPr>
        <p:txBody>
          <a:bodyPr anchor="ctr"/>
          <a:p>
            <a:pPr algn="ctr">
              <a:lnSpc>
                <a:spcPct val="100000"/>
              </a:lnSpc>
            </a:pPr>
            <a:r>
              <a:rPr b="1" lang="ru-RU" sz="4000" spc="-1" strike="noStrike">
                <a:solidFill>
                  <a:srgbClr val="000000"/>
                </a:solidFill>
                <a:uFill>
                  <a:solidFill>
                    <a:srgbClr val="ffffff"/>
                  </a:solidFill>
                </a:uFill>
                <a:latin typeface="Corbel"/>
              </a:rPr>
              <a:t>Памуккале, Турция</a:t>
            </a:r>
            <a:br/>
            <a:endParaRPr b="0" lang="ru-RU" sz="4000" spc="-1" strike="noStrike">
              <a:solidFill>
                <a:srgbClr val="000000"/>
              </a:solidFill>
              <a:uFill>
                <a:solidFill>
                  <a:srgbClr val="ffffff"/>
                </a:solidFill>
              </a:uFill>
              <a:latin typeface="Corbel"/>
            </a:endParaRPr>
          </a:p>
        </p:txBody>
      </p:sp>
      <p:sp>
        <p:nvSpPr>
          <p:cNvPr id="162" name="TextShape 2"/>
          <p:cNvSpPr txBox="1"/>
          <p:nvPr/>
        </p:nvSpPr>
        <p:spPr>
          <a:xfrm>
            <a:off x="1484280" y="2133720"/>
            <a:ext cx="10018440" cy="3123720"/>
          </a:xfrm>
          <a:prstGeom prst="rect">
            <a:avLst/>
          </a:prstGeom>
          <a:noFill/>
          <a:ln>
            <a:noFill/>
          </a:ln>
        </p:spPr>
        <p:txBody>
          <a:bodyPr anchor="ctr"/>
          <a:p>
            <a:pPr>
              <a:lnSpc>
                <a:spcPct val="100000"/>
              </a:lnSpc>
              <a:spcBef>
                <a:spcPts val="479"/>
              </a:spcBef>
              <a:spcAft>
                <a:spcPts val="601"/>
              </a:spcAft>
            </a:pPr>
            <a:br/>
            <a:r>
              <a:rPr b="0" lang="ru-RU" sz="2400" spc="-1" strike="noStrike">
                <a:solidFill>
                  <a:srgbClr val="000000"/>
                </a:solidFill>
                <a:uFill>
                  <a:solidFill>
                    <a:srgbClr val="ffffff"/>
                  </a:solidFill>
                </a:uFill>
                <a:latin typeface="Corbel"/>
              </a:rPr>
              <a:t>Одно из самых доступных удивительных мест на планете, многие российские туристы уже успели там побывать, так как Памуккале находится всего в нескольких часах от популярного турецкого курорта - Анталия. Памуккале (Pamukkale), что в переводе означает «Хлопковый замок», - это белоснежные террасы наполненные водой из минеральных источников. Считается, что вода в этих террасах обладает целебными свойствами.</a:t>
            </a:r>
            <a:endParaRPr b="0" lang="ru-RU" sz="2400" spc="-1" strike="noStrike">
              <a:solidFill>
                <a:srgbClr val="000000"/>
              </a:solidFill>
              <a:uFill>
                <a:solidFill>
                  <a:srgbClr val="ffffff"/>
                </a:solidFill>
              </a:uFill>
              <a:latin typeface="Corbel"/>
            </a:endParaRPr>
          </a:p>
        </p:txBody>
      </p:sp>
    </p:spTree>
  </p:cSld>
  <p:timing>
    <p:tnLst>
      <p:par>
        <p:cTn id="57" dur="indefinite" restart="never" nodeType="tmRoot">
          <p:childTnLst>
            <p:seq>
              <p:cTn id="58" dur="indefinite" nodeType="mainSeq">
                <p:childTnLst>
                  <p:par>
                    <p:cTn id="59" fill="hold">
                      <p:stCondLst>
                        <p:cond delay="0"/>
                      </p:stCondLst>
                      <p:childTnLst>
                        <p:par>
                          <p:cTn id="60" fill="hold">
                            <p:stCondLst>
                              <p:cond delay="0"/>
                            </p:stCondLst>
                            <p:childTnLst>
                              <p:par>
                                <p:cTn id="61" nodeType="withEffect" fill="hold" presetClass="emph" presetID="6">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1484280" y="685800"/>
            <a:ext cx="10018440" cy="1752120"/>
          </a:xfrm>
          <a:prstGeom prst="rect">
            <a:avLst/>
          </a:prstGeom>
          <a:noFill/>
          <a:ln>
            <a:noFill/>
          </a:ln>
        </p:spPr>
        <p:txBody>
          <a:bodyPr anchor="ctr"/>
          <a:p>
            <a:pPr algn="ctr">
              <a:lnSpc>
                <a:spcPct val="100000"/>
              </a:lnSpc>
            </a:pPr>
            <a:r>
              <a:rPr b="1" lang="ru-RU" sz="4000" spc="-1" strike="noStrike">
                <a:solidFill>
                  <a:srgbClr val="000000"/>
                </a:solidFill>
                <a:uFill>
                  <a:solidFill>
                    <a:srgbClr val="ffffff"/>
                  </a:solidFill>
                </a:uFill>
                <a:latin typeface="Corbel"/>
              </a:rPr>
              <a:t>Памуккале, Турция</a:t>
            </a:r>
            <a:endParaRPr b="0" lang="ru-RU" sz="4000" spc="-1" strike="noStrike">
              <a:solidFill>
                <a:srgbClr val="000000"/>
              </a:solidFill>
              <a:uFill>
                <a:solidFill>
                  <a:srgbClr val="ffffff"/>
                </a:solidFill>
              </a:uFill>
              <a:latin typeface="Corbel"/>
            </a:endParaRPr>
          </a:p>
        </p:txBody>
      </p:sp>
      <p:pic>
        <p:nvPicPr>
          <p:cNvPr id="164" name="Объект 3" descr=""/>
          <p:cNvPicPr/>
          <p:nvPr/>
        </p:nvPicPr>
        <p:blipFill>
          <a:blip r:embed="rId1"/>
          <a:stretch/>
        </p:blipFill>
        <p:spPr>
          <a:xfrm>
            <a:off x="0" y="2525400"/>
            <a:ext cx="6331320" cy="4235400"/>
          </a:xfrm>
          <a:prstGeom prst="rect">
            <a:avLst/>
          </a:prstGeom>
          <a:ln>
            <a:noFill/>
          </a:ln>
        </p:spPr>
      </p:pic>
      <p:pic>
        <p:nvPicPr>
          <p:cNvPr id="165" name="Рисунок 4" descr=""/>
          <p:cNvPicPr/>
          <p:nvPr/>
        </p:nvPicPr>
        <p:blipFill>
          <a:blip r:embed="rId2"/>
          <a:stretch/>
        </p:blipFill>
        <p:spPr>
          <a:xfrm>
            <a:off x="6331680" y="2525400"/>
            <a:ext cx="5803200" cy="4052160"/>
          </a:xfrm>
          <a:prstGeom prst="rect">
            <a:avLst/>
          </a:prstGeom>
          <a:ln>
            <a:noFill/>
          </a:ln>
        </p:spPr>
      </p:pic>
    </p:spTree>
  </p:cSld>
  <p:timing>
    <p:tnLst>
      <p:par>
        <p:cTn id="62" dur="indefinite" restart="never" nodeType="tmRoot">
          <p:childTnLst>
            <p:seq>
              <p:cTn id="63" dur="indefinite" nodeType="mainSeq">
                <p:childTnLst>
                  <p:par>
                    <p:cTn id="64" fill="hold">
                      <p:stCondLst>
                        <p:cond delay="0"/>
                      </p:stCondLst>
                      <p:childTnLst>
                        <p:par>
                          <p:cTn id="65" fill="hold">
                            <p:stCondLst>
                              <p:cond delay="0"/>
                            </p:stCondLst>
                            <p:childTnLst>
                              <p:par>
                                <p:cTn id="66" nodeType="withEffect" fill="hold" presetClass="emph" presetID="16">
                                  <p:stCondLst>
                                    <p:cond delay="0"/>
                                  </p:stCondLst>
                                  <p:childTnLst>
                                    <p:set>
                                      <p:cBhvr>
                                        <p:cTn id="67" dur="500" fill="hold"/>
                                        <p:tgtEl>
                                          <p:spTgt spid="163"/>
                                        </p:tgtEl>
                                        <p:attrNameLst>
                                          <p:attrName/>
                                        </p:attrNameLst>
                                      </p:cBhvr>
                                      <p:to>
                                        <p:strVal val="rgb(79,-61,-128)"/>
                                      </p:to>
                                    </p:set>
                                    <p:set>
                                      <p:cBhvr>
                                        <p:cTn id="68" dur="500" fill="hold"/>
                                        <p:tgtEl>
                                          <p:spTgt spid="163"/>
                                        </p:tgtEl>
                                        <p:attrNameLst>
                                          <p:attrName/>
                                        </p:attrNameLst>
                                      </p:cBhvr>
                                      <p:to>
                                        <p:strVal val="rgb(79,-61,-128)"/>
                                      </p:to>
                                    </p:set>
                                    <p:set>
                                      <p:cBhvr>
                                        <p:cTn id="69" dur="500" fill="hold"/>
                                        <p:tgtEl>
                                          <p:spTgt spid="163"/>
                                        </p:tgtEl>
                                        <p:attrNameLst>
                                          <p:attrName/>
                                        </p:attrNameLst>
                                      </p:cBhvr>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1484280" y="685800"/>
            <a:ext cx="7449840" cy="1771200"/>
          </a:xfrm>
          <a:prstGeom prst="rect">
            <a:avLst/>
          </a:prstGeom>
          <a:noFill/>
          <a:ln>
            <a:noFill/>
          </a:ln>
        </p:spPr>
        <p:txBody>
          <a:bodyPr anchor="ctr"/>
          <a:p>
            <a:pPr algn="ctr">
              <a:lnSpc>
                <a:spcPct val="100000"/>
              </a:lnSpc>
            </a:pPr>
            <a:r>
              <a:rPr b="1" lang="ru-RU" sz="4000" spc="-1" strike="noStrike">
                <a:solidFill>
                  <a:srgbClr val="000000"/>
                </a:solidFill>
                <a:uFill>
                  <a:solidFill>
                    <a:srgbClr val="ffffff"/>
                  </a:solidFill>
                </a:uFill>
                <a:latin typeface="Corbel"/>
              </a:rPr>
              <a:t>Ландшафт Дэнксия (Danxia Landform), Китай</a:t>
            </a:r>
            <a:endParaRPr b="0" lang="ru-RU" sz="4000" spc="-1" strike="noStrike">
              <a:solidFill>
                <a:srgbClr val="000000"/>
              </a:solidFill>
              <a:uFill>
                <a:solidFill>
                  <a:srgbClr val="ffffff"/>
                </a:solidFill>
              </a:uFill>
              <a:latin typeface="Corbel"/>
            </a:endParaRPr>
          </a:p>
        </p:txBody>
      </p:sp>
      <p:sp>
        <p:nvSpPr>
          <p:cNvPr id="167" name="TextShape 2"/>
          <p:cNvSpPr txBox="1"/>
          <p:nvPr/>
        </p:nvSpPr>
        <p:spPr>
          <a:xfrm>
            <a:off x="1484280" y="1828800"/>
            <a:ext cx="9869040" cy="4347720"/>
          </a:xfrm>
          <a:prstGeom prst="rect">
            <a:avLst/>
          </a:prstGeom>
          <a:noFill/>
          <a:ln>
            <a:noFill/>
          </a:ln>
        </p:spPr>
        <p:txBody>
          <a:bodyPr anchor="ctr">
            <a:normAutofit/>
          </a:bodyPr>
          <a:p>
            <a:pPr>
              <a:lnSpc>
                <a:spcPct val="100000"/>
              </a:lnSpc>
              <a:spcBef>
                <a:spcPts val="641"/>
              </a:spcBef>
              <a:spcAft>
                <a:spcPts val="601"/>
              </a:spcAft>
            </a:pPr>
            <a:br/>
            <a:br/>
            <a:r>
              <a:rPr b="0" lang="ru-RU" sz="3200" spc="-1" strike="noStrike">
                <a:solidFill>
                  <a:srgbClr val="000000"/>
                </a:solidFill>
                <a:uFill>
                  <a:solidFill>
                    <a:srgbClr val="ffffff"/>
                  </a:solidFill>
                </a:uFill>
                <a:latin typeface="Corbel"/>
              </a:rPr>
              <a:t>Может показаться, что этот невероятный ландшафт всего лишь результат работы Фотошопа, но это реальный геологический объект, образовавшийся из-за наложения песчаника и других минеральных пород. Этот природный объект располагается в китайской провинции Ганьсу. В 2010 году Ландшафт Дэнксия был внесен в список Всемирного Наследия ЮНЭСКО.</a:t>
            </a:r>
            <a:br/>
            <a:endParaRPr b="0" lang="ru-RU" sz="3200" spc="-1" strike="noStrike">
              <a:solidFill>
                <a:srgbClr val="000000"/>
              </a:solidFill>
              <a:uFill>
                <a:solidFill>
                  <a:srgbClr val="ffffff"/>
                </a:solidFill>
              </a:uFill>
              <a:latin typeface="Corbel"/>
            </a:endParaRPr>
          </a:p>
        </p:txBody>
      </p:sp>
    </p:spTree>
  </p:cSld>
  <p:timing>
    <p:tnLst>
      <p:par>
        <p:cTn id="70" dur="indefinite" restart="never" nodeType="tmRoot">
          <p:childTnLst>
            <p:seq>
              <p:cTn id="71" dur="indefinite" nodeType="mainSeq">
                <p:childTnLst>
                  <p:par>
                    <p:cTn id="72" fill="hold">
                      <p:stCondLst>
                        <p:cond delay="0"/>
                      </p:stCondLst>
                      <p:childTnLst>
                        <p:par>
                          <p:cTn id="73" fill="hold">
                            <p:stCondLst>
                              <p:cond delay="0"/>
                            </p:stCondLst>
                            <p:childTnLst>
                              <p:par>
                                <p:cTn id="74" nodeType="withEffect" fill="hold" presetClass="emph" presetID="6">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838080" y="0"/>
            <a:ext cx="10515240" cy="1260360"/>
          </a:xfrm>
          <a:prstGeom prst="rect">
            <a:avLst/>
          </a:prstGeom>
          <a:noFill/>
          <a:ln>
            <a:noFill/>
          </a:ln>
        </p:spPr>
        <p:txBody>
          <a:bodyPr anchor="ctr"/>
          <a:p>
            <a:pPr algn="ctr">
              <a:lnSpc>
                <a:spcPct val="100000"/>
              </a:lnSpc>
            </a:pPr>
            <a:r>
              <a:rPr b="1" lang="ru-RU" sz="4000" spc="-1" strike="noStrike">
                <a:solidFill>
                  <a:srgbClr val="000000"/>
                </a:solidFill>
                <a:uFill>
                  <a:solidFill>
                    <a:srgbClr val="ffffff"/>
                  </a:solidFill>
                </a:uFill>
                <a:latin typeface="Corbel"/>
              </a:rPr>
              <a:t>Ландшафт Дэнксия (Danxia Landform), Китай</a:t>
            </a:r>
            <a:endParaRPr b="0" lang="ru-RU" sz="4000" spc="-1" strike="noStrike">
              <a:solidFill>
                <a:srgbClr val="000000"/>
              </a:solidFill>
              <a:uFill>
                <a:solidFill>
                  <a:srgbClr val="ffffff"/>
                </a:solidFill>
              </a:uFill>
              <a:latin typeface="Corbel"/>
            </a:endParaRPr>
          </a:p>
        </p:txBody>
      </p:sp>
      <p:pic>
        <p:nvPicPr>
          <p:cNvPr id="169" name="Объект 3" descr=""/>
          <p:cNvPicPr/>
          <p:nvPr/>
        </p:nvPicPr>
        <p:blipFill>
          <a:blip r:embed="rId1"/>
          <a:stretch/>
        </p:blipFill>
        <p:spPr>
          <a:xfrm>
            <a:off x="678960" y="1038960"/>
            <a:ext cx="10674720" cy="5685120"/>
          </a:xfrm>
          <a:prstGeom prst="rect">
            <a:avLst/>
          </a:prstGeom>
          <a:ln>
            <a:noFill/>
          </a:ln>
        </p:spPr>
      </p:pic>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1484280" y="685800"/>
            <a:ext cx="10018440" cy="1752120"/>
          </a:xfrm>
          <a:prstGeom prst="rect">
            <a:avLst/>
          </a:prstGeom>
          <a:noFill/>
          <a:ln>
            <a:noFill/>
          </a:ln>
        </p:spPr>
        <p:txBody>
          <a:bodyPr anchor="ctr"/>
          <a:p>
            <a:pPr algn="ctr">
              <a:lnSpc>
                <a:spcPct val="100000"/>
              </a:lnSpc>
            </a:pPr>
            <a:r>
              <a:rPr b="1" lang="ru-RU" sz="4000" spc="-1" strike="noStrike">
                <a:solidFill>
                  <a:srgbClr val="000000"/>
                </a:solidFill>
                <a:uFill>
                  <a:solidFill>
                    <a:srgbClr val="ffffff"/>
                  </a:solidFill>
                </a:uFill>
                <a:latin typeface="Corbel"/>
              </a:rPr>
              <a:t>Сокотра (Socotra Island), Йемен</a:t>
            </a:r>
            <a:endParaRPr b="0" lang="ru-RU" sz="4000" spc="-1" strike="noStrike">
              <a:solidFill>
                <a:srgbClr val="000000"/>
              </a:solidFill>
              <a:uFill>
                <a:solidFill>
                  <a:srgbClr val="ffffff"/>
                </a:solidFill>
              </a:uFill>
              <a:latin typeface="Corbel"/>
            </a:endParaRPr>
          </a:p>
        </p:txBody>
      </p:sp>
      <p:sp>
        <p:nvSpPr>
          <p:cNvPr id="171" name="TextShape 2"/>
          <p:cNvSpPr txBox="1"/>
          <p:nvPr/>
        </p:nvSpPr>
        <p:spPr>
          <a:xfrm>
            <a:off x="1674720" y="2133720"/>
            <a:ext cx="10018440" cy="3123720"/>
          </a:xfrm>
          <a:prstGeom prst="rect">
            <a:avLst/>
          </a:prstGeom>
          <a:noFill/>
          <a:ln>
            <a:noFill/>
          </a:ln>
        </p:spPr>
        <p:txBody>
          <a:bodyPr anchor="ctr"/>
          <a:p>
            <a:pPr>
              <a:lnSpc>
                <a:spcPct val="100000"/>
              </a:lnSpc>
              <a:spcBef>
                <a:spcPts val="479"/>
              </a:spcBef>
              <a:spcAft>
                <a:spcPts val="601"/>
              </a:spcAft>
            </a:pPr>
            <a:br/>
            <a:r>
              <a:rPr b="0" lang="ru-RU" sz="2400" spc="-1" strike="noStrike">
                <a:solidFill>
                  <a:srgbClr val="000000"/>
                </a:solidFill>
                <a:uFill>
                  <a:solidFill>
                    <a:srgbClr val="ffffff"/>
                  </a:solidFill>
                </a:uFill>
                <a:latin typeface="Corbel"/>
              </a:rPr>
              <a:t>Сокотра - это архипелаг в Индийском океане, состоящий из 4-х островов, находящийся у побережья Сомали. На этих островах сохранилась уникальная растительная и животная жизнь, многие представители которой могут быть найдены только здесь. Символом архипелага является эндемичное драконовое дерево.</a:t>
            </a:r>
            <a:endParaRPr b="0" lang="ru-RU" sz="2400" spc="-1" strike="noStrike">
              <a:solidFill>
                <a:srgbClr val="000000"/>
              </a:solidFill>
              <a:uFill>
                <a:solidFill>
                  <a:srgbClr val="ffffff"/>
                </a:solidFill>
              </a:uFill>
              <a:latin typeface="Corbel"/>
            </a:endParaRPr>
          </a:p>
        </p:txBody>
      </p:sp>
    </p:spTree>
  </p:cSld>
  <p:timing>
    <p:tnLst>
      <p:par>
        <p:cTn id="77" dur="indefinite" restart="never" nodeType="tmRoot">
          <p:childTnLst>
            <p:seq>
              <p:cTn id="78" dur="indefinite" nodeType="mainSeq">
                <p:childTnLst>
                  <p:par>
                    <p:cTn id="79" fill="hold">
                      <p:stCondLst>
                        <p:cond delay="0"/>
                      </p:stCondLst>
                      <p:childTnLst>
                        <p:par>
                          <p:cTn id="80" fill="hold">
                            <p:stCondLst>
                              <p:cond delay="0"/>
                            </p:stCondLst>
                            <p:childTnLst>
                              <p:par>
                                <p:cTn id="81" nodeType="withEffect" fill="hold" presetClass="emph" presetID="6">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1537920" y="-61920"/>
            <a:ext cx="10018440" cy="1752120"/>
          </a:xfrm>
          <a:prstGeom prst="rect">
            <a:avLst/>
          </a:prstGeom>
          <a:noFill/>
          <a:ln>
            <a:noFill/>
          </a:ln>
        </p:spPr>
        <p:txBody>
          <a:bodyPr anchor="ctr"/>
          <a:p>
            <a:pPr algn="ctr">
              <a:lnSpc>
                <a:spcPct val="100000"/>
              </a:lnSpc>
            </a:pPr>
            <a:r>
              <a:rPr b="1" lang="ru-RU" sz="4000" spc="-1" strike="noStrike">
                <a:solidFill>
                  <a:srgbClr val="000000"/>
                </a:solidFill>
                <a:uFill>
                  <a:solidFill>
                    <a:srgbClr val="ffffff"/>
                  </a:solidFill>
                </a:uFill>
                <a:latin typeface="Corbel"/>
              </a:rPr>
              <a:t>Сокотра (Socotra Island), Йемен</a:t>
            </a:r>
            <a:endParaRPr b="0" lang="ru-RU" sz="4000" spc="-1" strike="noStrike">
              <a:solidFill>
                <a:srgbClr val="000000"/>
              </a:solidFill>
              <a:uFill>
                <a:solidFill>
                  <a:srgbClr val="ffffff"/>
                </a:solidFill>
              </a:uFill>
              <a:latin typeface="Corbel"/>
            </a:endParaRPr>
          </a:p>
        </p:txBody>
      </p:sp>
      <p:pic>
        <p:nvPicPr>
          <p:cNvPr id="173" name="Объект 3" descr=""/>
          <p:cNvPicPr/>
          <p:nvPr/>
        </p:nvPicPr>
        <p:blipFill>
          <a:blip r:embed="rId1"/>
          <a:stretch/>
        </p:blipFill>
        <p:spPr>
          <a:xfrm>
            <a:off x="1537920" y="1690560"/>
            <a:ext cx="8478720" cy="5167080"/>
          </a:xfrm>
          <a:prstGeom prst="rect">
            <a:avLst/>
          </a:prstGeom>
          <a:ln>
            <a:noFill/>
          </a:ln>
        </p:spPr>
      </p:pic>
    </p:spTree>
  </p:cSld>
  <p:timing>
    <p:tnLst>
      <p:par>
        <p:cTn id="82" dur="indefinite" restart="never" nodeType="tmRoot">
          <p:childTnLst>
            <p:seq>
              <p:cTn id="83"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3416400" y="519840"/>
            <a:ext cx="5640120" cy="1752120"/>
          </a:xfrm>
          <a:prstGeom prst="rect">
            <a:avLst/>
          </a:prstGeom>
          <a:noFill/>
          <a:ln>
            <a:noFill/>
          </a:ln>
        </p:spPr>
        <p:txBody>
          <a:bodyPr anchor="ctr">
            <a:normAutofit/>
          </a:bodyPr>
          <a:p>
            <a:pPr algn="ctr">
              <a:lnSpc>
                <a:spcPct val="100000"/>
              </a:lnSpc>
            </a:pPr>
            <a:r>
              <a:rPr b="0" lang="ru-RU" sz="4000" spc="-1" strike="noStrike">
                <a:solidFill>
                  <a:srgbClr val="000000"/>
                </a:solidFill>
                <a:uFill>
                  <a:solidFill>
                    <a:srgbClr val="ffffff"/>
                  </a:solidFill>
                </a:uFill>
                <a:latin typeface="Corbel"/>
              </a:rPr>
              <a:t> </a:t>
            </a:r>
            <a:r>
              <a:rPr b="1" lang="ru-RU" sz="4000" spc="-1" strike="noStrike">
                <a:solidFill>
                  <a:srgbClr val="000000"/>
                </a:solidFill>
                <a:uFill>
                  <a:solidFill>
                    <a:srgbClr val="ffffff"/>
                  </a:solidFill>
                </a:uFill>
                <a:latin typeface="Corbel"/>
              </a:rPr>
              <a:t>Гора Рорайма, Венесуэла</a:t>
            </a:r>
            <a:br/>
            <a:br/>
            <a:endParaRPr b="0" lang="ru-RU" sz="4000" spc="-1" strike="noStrike">
              <a:solidFill>
                <a:srgbClr val="000000"/>
              </a:solidFill>
              <a:uFill>
                <a:solidFill>
                  <a:srgbClr val="ffffff"/>
                </a:solidFill>
              </a:uFill>
              <a:latin typeface="Corbel"/>
            </a:endParaRPr>
          </a:p>
        </p:txBody>
      </p:sp>
      <p:sp>
        <p:nvSpPr>
          <p:cNvPr id="175" name="TextShape 2"/>
          <p:cNvSpPr txBox="1"/>
          <p:nvPr/>
        </p:nvSpPr>
        <p:spPr>
          <a:xfrm>
            <a:off x="1314360" y="1396080"/>
            <a:ext cx="5295600" cy="5004360"/>
          </a:xfrm>
          <a:prstGeom prst="rect">
            <a:avLst/>
          </a:prstGeom>
          <a:noFill/>
          <a:ln>
            <a:noFill/>
          </a:ln>
        </p:spPr>
        <p:txBody>
          <a:bodyPr anchor="ctr">
            <a:normAutofit/>
          </a:bodyPr>
          <a:p>
            <a:pPr>
              <a:lnSpc>
                <a:spcPct val="100000"/>
              </a:lnSpc>
              <a:spcBef>
                <a:spcPts val="641"/>
              </a:spcBef>
              <a:spcAft>
                <a:spcPts val="601"/>
              </a:spcAft>
            </a:pPr>
            <a:r>
              <a:rPr b="0" lang="ru-RU" sz="3200" spc="-1" strike="noStrike">
                <a:solidFill>
                  <a:srgbClr val="000000"/>
                </a:solidFill>
                <a:uFill>
                  <a:solidFill>
                    <a:srgbClr val="ffffff"/>
                  </a:solidFill>
                </a:uFill>
                <a:latin typeface="Corbel"/>
              </a:rPr>
              <a:t>Высота горы Рорайма 2723 метра, а вершинное плато имеет площадь 35 квадратных километров. Отчёты об экспедиции в район горы вдохновили Артура Конан Дойля на написание романа «Затерянный мир».</a:t>
            </a:r>
            <a:br/>
            <a:endParaRPr b="0" lang="ru-RU" sz="3200" spc="-1" strike="noStrike">
              <a:solidFill>
                <a:srgbClr val="000000"/>
              </a:solidFill>
              <a:uFill>
                <a:solidFill>
                  <a:srgbClr val="ffffff"/>
                </a:solidFill>
              </a:uFill>
              <a:latin typeface="Corbel"/>
            </a:endParaRPr>
          </a:p>
        </p:txBody>
      </p:sp>
      <p:pic>
        <p:nvPicPr>
          <p:cNvPr id="176" name="Рисунок 3" descr=""/>
          <p:cNvPicPr/>
          <p:nvPr/>
        </p:nvPicPr>
        <p:blipFill>
          <a:blip r:embed="rId1"/>
          <a:stretch/>
        </p:blipFill>
        <p:spPr>
          <a:xfrm>
            <a:off x="6191280" y="1981080"/>
            <a:ext cx="5730480" cy="4186800"/>
          </a:xfrm>
          <a:prstGeom prst="rect">
            <a:avLst/>
          </a:prstGeom>
          <a:ln>
            <a:noFill/>
          </a:ln>
        </p:spPr>
      </p:pic>
    </p:spTree>
  </p:cSld>
  <p:timing>
    <p:tnLst>
      <p:par>
        <p:cTn id="84" dur="indefinite" restart="never" nodeType="tmRoot">
          <p:childTnLst>
            <p:seq>
              <p:cTn id="85" dur="indefinite" nodeType="mainSeq">
                <p:childTnLst>
                  <p:par>
                    <p:cTn id="86" fill="hold">
                      <p:stCondLst>
                        <p:cond delay="0"/>
                      </p:stCondLst>
                      <p:childTnLst>
                        <p:par>
                          <p:cTn id="87" fill="hold">
                            <p:stCondLst>
                              <p:cond delay="0"/>
                            </p:stCondLst>
                            <p:childTnLst>
                              <p:par>
                                <p:cTn id="88" nodeType="withEffect" fill="hold" presetClass="emph" presetID="6">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1484280" y="685800"/>
            <a:ext cx="10018440" cy="1752120"/>
          </a:xfrm>
          <a:prstGeom prst="rect">
            <a:avLst/>
          </a:prstGeom>
          <a:noFill/>
          <a:ln>
            <a:noFill/>
          </a:ln>
        </p:spPr>
        <p:txBody>
          <a:bodyPr anchor="ctr"/>
          <a:p>
            <a:pPr algn="ctr">
              <a:lnSpc>
                <a:spcPct val="100000"/>
              </a:lnSpc>
            </a:pPr>
            <a:r>
              <a:rPr b="0" lang="ru-RU" sz="4000" spc="-1" strike="noStrike">
                <a:solidFill>
                  <a:srgbClr val="000000"/>
                </a:solidFill>
                <a:uFill>
                  <a:solidFill>
                    <a:srgbClr val="ffffff"/>
                  </a:solidFill>
                </a:uFill>
                <a:latin typeface="Corbel"/>
              </a:rPr>
              <a:t> </a:t>
            </a:r>
            <a:r>
              <a:rPr b="0" lang="ru-RU" sz="4000" spc="-1" strike="noStrike">
                <a:solidFill>
                  <a:srgbClr val="000000"/>
                </a:solidFill>
                <a:uFill>
                  <a:solidFill>
                    <a:srgbClr val="ffffff"/>
                  </a:solidFill>
                </a:uFill>
                <a:latin typeface="Corbel"/>
              </a:rPr>
              <a:t>Спасибо за внимание !</a:t>
            </a:r>
            <a:endParaRPr b="0" lang="ru-RU" sz="4000" spc="-1" strike="noStrike">
              <a:solidFill>
                <a:srgbClr val="000000"/>
              </a:solidFill>
              <a:uFill>
                <a:solidFill>
                  <a:srgbClr val="ffffff"/>
                </a:solidFill>
              </a:uFill>
              <a:latin typeface="Corbel"/>
            </a:endParaRPr>
          </a:p>
        </p:txBody>
      </p:sp>
      <p:sp>
        <p:nvSpPr>
          <p:cNvPr id="178" name="CustomShape 2"/>
          <p:cNvSpPr/>
          <p:nvPr/>
        </p:nvSpPr>
        <p:spPr>
          <a:xfrm>
            <a:off x="2812320" y="3255840"/>
            <a:ext cx="2673720" cy="2604240"/>
          </a:xfrm>
          <a:prstGeom prst="smileyFace">
            <a:avLst>
              <a:gd name="adj" fmla="val 4653"/>
            </a:avLst>
          </a:prstGeom>
          <a:solidFill>
            <a:srgbClr val="ffff00"/>
          </a:solidFill>
          <a:ln>
            <a:solidFill>
              <a:schemeClr val="tx1"/>
            </a:solidFill>
            <a:round/>
          </a:ln>
        </p:spPr>
        <p:style>
          <a:lnRef idx="2">
            <a:schemeClr val="accent1">
              <a:shade val="50000"/>
            </a:schemeClr>
          </a:lnRef>
          <a:fillRef idx="1">
            <a:schemeClr val="accent1"/>
          </a:fillRef>
          <a:effectRef idx="0">
            <a:schemeClr val="accent1"/>
          </a:effectRef>
          <a:fontRef idx="minor"/>
        </p:style>
      </p:sp>
    </p:spTree>
  </p:cSld>
  <p:timing>
    <p:tnLst>
      <p:par>
        <p:cTn id="89" dur="indefinite" restart="never" nodeType="tmRoot">
          <p:childTnLst>
            <p:seq>
              <p:cTn id="90" dur="indefinite" nodeType="mainSeq">
                <p:childTnLst>
                  <p:par>
                    <p:cTn id="91" fill="hold">
                      <p:stCondLst>
                        <p:cond delay="0"/>
                      </p:stCondLst>
                      <p:childTnLst>
                        <p:par>
                          <p:cTn id="92" fill="hold">
                            <p:stCondLst>
                              <p:cond delay="0"/>
                            </p:stCondLst>
                            <p:childTnLst>
                              <p:par>
                                <p:cTn id="93" nodeType="withEffect" fill="remove" presetClass="emph" presetID="27">
                                  <p:stCondLst>
                                    <p:cond delay="0"/>
                                  </p:stCondLst>
                                  <p:childTnLst>
                                    <p:set>
                                      <p:cBhvr>
                                        <p:cTn id="94" dur="250" fill="remove"/>
                                        <p:tgtEl>
                                          <p:spTgt spid="178"/>
                                        </p:tgtEl>
                                        <p:attrNameLst>
                                          <p:attrName/>
                                        </p:attrNameLst>
                                      </p:cBhvr>
                                      <p:to/>
                                    </p:set>
                                    <p:set>
                                      <p:cBhvr>
                                        <p:cTn id="95" dur="250" fill="remove"/>
                                        <p:tgtEl>
                                          <p:spTgt spid="178"/>
                                        </p:tgtEl>
                                      </p:cBhvr>
                                      <p:to/>
                                    </p:set>
                                  </p:childTnLst>
                                </p:cTn>
                              </p:par>
                              <p:par>
                                <p:cTn id="96" nodeType="withEffect" fill="hold" presetClass="emph" presetID="6">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3024000" y="144000"/>
            <a:ext cx="7200000" cy="1008000"/>
          </a:xfrm>
          <a:prstGeom prst="rect">
            <a:avLst/>
          </a:prstGeom>
          <a:noFill/>
          <a:ln>
            <a:noFill/>
          </a:ln>
        </p:spPr>
        <p:txBody>
          <a:bodyPr lIns="0" rIns="0" tIns="0" bIns="0" anchor="ctr" anchorCtr="1"/>
          <a:p>
            <a:r>
              <a:rPr b="1" lang="ru-RU" sz="4400" spc="-1" strike="noStrike">
                <a:solidFill>
                  <a:srgbClr val="000000"/>
                </a:solidFill>
                <a:uFill>
                  <a:solidFill>
                    <a:srgbClr val="ffffff"/>
                  </a:solidFill>
                </a:uFill>
                <a:latin typeface="Corbel"/>
              </a:rPr>
              <a:t>Список литературы</a:t>
            </a:r>
            <a:endParaRPr b="1" lang="ru-RU" sz="4400" spc="-1" strike="noStrike">
              <a:solidFill>
                <a:srgbClr val="000000"/>
              </a:solidFill>
              <a:uFill>
                <a:solidFill>
                  <a:srgbClr val="ffffff"/>
                </a:solidFill>
              </a:uFill>
              <a:latin typeface="Corbel"/>
            </a:endParaRPr>
          </a:p>
        </p:txBody>
      </p:sp>
      <p:sp>
        <p:nvSpPr>
          <p:cNvPr id="180" name="TextShape 2"/>
          <p:cNvSpPr txBox="1"/>
          <p:nvPr/>
        </p:nvSpPr>
        <p:spPr>
          <a:xfrm>
            <a:off x="1656000" y="1368000"/>
            <a:ext cx="10224000" cy="3633480"/>
          </a:xfrm>
          <a:prstGeom prst="rect">
            <a:avLst/>
          </a:prstGeom>
          <a:noFill/>
          <a:ln>
            <a:noFill/>
          </a:ln>
        </p:spPr>
        <p:txBody>
          <a:bodyPr lIns="90000" rIns="90000" tIns="45000" bIns="45000"/>
          <a:p>
            <a:r>
              <a:rPr b="0" lang="ru-RU" sz="1800" spc="-1" strike="noStrike">
                <a:solidFill>
                  <a:srgbClr val="000000"/>
                </a:solidFill>
                <a:uFill>
                  <a:solidFill>
                    <a:srgbClr val="ffffff"/>
                  </a:solidFill>
                </a:uFill>
                <a:latin typeface="Arial"/>
              </a:rPr>
              <a:t>1. </a:t>
            </a:r>
            <a:r>
              <a:rPr b="0" lang="ru-RU" sz="1800" spc="-1" strike="noStrike">
                <a:solidFill>
                  <a:srgbClr val="000000"/>
                </a:solidFill>
                <a:uFill>
                  <a:solidFill>
                    <a:srgbClr val="ffffff"/>
                  </a:solidFill>
                </a:uFill>
                <a:latin typeface="Arial"/>
                <a:hlinkClick r:id="rId1"/>
              </a:rPr>
              <a:t>http://udivitelno.com/mesta/item/597</a:t>
            </a:r>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r>
              <a:rPr b="0" lang="ru-RU" sz="1800" spc="-1" strike="noStrike">
                <a:solidFill>
                  <a:srgbClr val="000000"/>
                </a:solidFill>
                <a:uFill>
                  <a:solidFill>
                    <a:srgbClr val="ffffff"/>
                  </a:solidFill>
                </a:uFill>
                <a:latin typeface="Arial"/>
              </a:rPr>
              <a:t>2.</a:t>
            </a:r>
            <a:r>
              <a:rPr b="0" lang="ru-RU" sz="1800" spc="-1" strike="noStrike">
                <a:solidFill>
                  <a:srgbClr val="000000"/>
                </a:solidFill>
                <a:uFill>
                  <a:solidFill>
                    <a:srgbClr val="ffffff"/>
                  </a:solidFill>
                </a:uFill>
                <a:latin typeface="Arial"/>
                <a:hlinkClick r:id="rId2"/>
              </a:rPr>
              <a:t>http://www.spravturs.ru/puteshestviya-v-raznye-strany/puteshestvuem-po-okeanii/</a:t>
            </a:r>
            <a:r>
              <a:rPr b="0" lang="ru-RU" sz="1800" spc="-1" strike="noStrike">
                <a:solidFill>
                  <a:srgbClr val="000000"/>
                </a:solidFill>
                <a:uFill>
                  <a:solidFill>
                    <a:srgbClr val="ffffff"/>
                  </a:solidFill>
                </a:uFill>
                <a:latin typeface="Arial"/>
              </a:rPr>
              <a:t> novaya-zelandiya-–-skala-raskolotoe-yabloko.html</a:t>
            </a:r>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r>
              <a:rPr b="0" lang="ru-RU" sz="1800" spc="-1" strike="noStrike">
                <a:solidFill>
                  <a:srgbClr val="000000"/>
                </a:solidFill>
                <a:uFill>
                  <a:solidFill>
                    <a:srgbClr val="ffffff"/>
                  </a:solidFill>
                </a:uFill>
                <a:latin typeface="Arial"/>
              </a:rPr>
              <a:t>3.</a:t>
            </a:r>
            <a:r>
              <a:rPr b="0" lang="ru-RU" sz="1800" spc="-1" strike="noStrike">
                <a:solidFill>
                  <a:srgbClr val="000000"/>
                </a:solidFill>
                <a:uFill>
                  <a:solidFill>
                    <a:srgbClr val="ffffff"/>
                  </a:solidFill>
                </a:uFill>
                <a:latin typeface="Arial"/>
                <a:hlinkClick r:id="rId3"/>
              </a:rPr>
              <a:t>https://cattur.ru/south-america/colombia/kano-kristales.html</a:t>
            </a:r>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r>
              <a:rPr b="0" lang="ru-RU" sz="1800" spc="-1" strike="noStrike">
                <a:solidFill>
                  <a:srgbClr val="000000"/>
                </a:solidFill>
                <a:uFill>
                  <a:solidFill>
                    <a:srgbClr val="ffffff"/>
                  </a:solidFill>
                </a:uFill>
                <a:latin typeface="Arial"/>
              </a:rPr>
              <a:t>4.</a:t>
            </a:r>
            <a:r>
              <a:rPr b="0" lang="ru-RU" sz="1800" spc="-1" strike="noStrike">
                <a:solidFill>
                  <a:srgbClr val="000000"/>
                </a:solidFill>
                <a:uFill>
                  <a:solidFill>
                    <a:srgbClr val="ffffff"/>
                  </a:solidFill>
                </a:uFill>
                <a:latin typeface="Arial"/>
                <a:hlinkClick r:id="rId4"/>
              </a:rPr>
              <a:t>http://snovadoma.ru/interes/Lakes/Spotted-Lake/</a:t>
            </a:r>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r>
              <a:rPr b="0" lang="ru-RU" sz="1800" spc="-1" strike="noStrike">
                <a:solidFill>
                  <a:srgbClr val="000000"/>
                </a:solidFill>
                <a:uFill>
                  <a:solidFill>
                    <a:srgbClr val="ffffff"/>
                  </a:solidFill>
                </a:uFill>
                <a:latin typeface="Arial"/>
              </a:rPr>
              <a:t>5.</a:t>
            </a:r>
            <a:r>
              <a:rPr b="0" lang="ru-RU" sz="1800" spc="-1" strike="noStrike">
                <a:solidFill>
                  <a:srgbClr val="000000"/>
                </a:solidFill>
                <a:uFill>
                  <a:solidFill>
                    <a:srgbClr val="ffffff"/>
                  </a:solidFill>
                </a:uFill>
                <a:latin typeface="Arial"/>
                <a:hlinkClick r:id="rId5"/>
              </a:rPr>
              <a:t>https://bigpicture.ru/?p=327507</a:t>
            </a:r>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r>
              <a:rPr b="0" lang="ru-RU" sz="1800" spc="-1" strike="noStrike">
                <a:solidFill>
                  <a:srgbClr val="000000"/>
                </a:solidFill>
                <a:uFill>
                  <a:solidFill>
                    <a:srgbClr val="ffffff"/>
                  </a:solidFill>
                </a:uFill>
                <a:latin typeface="Arial"/>
              </a:rPr>
              <a:t>6. </a:t>
            </a:r>
            <a:r>
              <a:rPr b="0" lang="ru-RU" sz="1800" spc="-1" strike="noStrike">
                <a:solidFill>
                  <a:srgbClr val="000000"/>
                </a:solidFill>
                <a:uFill>
                  <a:solidFill>
                    <a:srgbClr val="ffffff"/>
                  </a:solidFill>
                </a:uFill>
                <a:latin typeface="Arial"/>
                <a:hlinkClick r:id="rId6"/>
              </a:rPr>
              <a:t>https://wikiway.com/yemen/ostrov-sokotra/</a:t>
            </a:r>
            <a:endParaRPr b="0" lang="ru-RU" sz="1800" spc="-1" strike="noStrike">
              <a:solidFill>
                <a:srgbClr val="000000"/>
              </a:solidFill>
              <a:uFill>
                <a:solidFill>
                  <a:srgbClr val="ffffff"/>
                </a:solidFill>
              </a:uFill>
              <a:latin typeface="Arial"/>
            </a:endParaRPr>
          </a:p>
          <a:p>
            <a:endParaRPr b="0" lang="ru-RU" sz="1800" spc="-1" strike="noStrike">
              <a:solidFill>
                <a:srgbClr val="000000"/>
              </a:solidFill>
              <a:uFill>
                <a:solidFill>
                  <a:srgbClr val="ffffff"/>
                </a:solidFill>
              </a:uFill>
              <a:latin typeface="Arial"/>
            </a:endParaRPr>
          </a:p>
          <a:p>
            <a:r>
              <a:rPr b="0" lang="ru-RU" sz="1800" spc="-1" strike="noStrike">
                <a:solidFill>
                  <a:srgbClr val="000000"/>
                </a:solidFill>
                <a:uFill>
                  <a:solidFill>
                    <a:srgbClr val="ffffff"/>
                  </a:solidFill>
                </a:uFill>
                <a:latin typeface="Arial"/>
              </a:rPr>
              <a:t>7.  https://masterok.livejournal.com/426864.html  </a:t>
            </a:r>
            <a:endParaRPr b="0" lang="ru-RU" sz="1800" spc="-1" strike="noStrike">
              <a:solidFill>
                <a:srgbClr val="000000"/>
              </a:solidFill>
              <a:uFill>
                <a:solidFill>
                  <a:srgbClr val="ffffff"/>
                </a:solidFill>
              </a:uFill>
              <a:latin typeface="Arial"/>
            </a:endParaRPr>
          </a:p>
        </p:txBody>
      </p:sp>
    </p:spTree>
  </p:cSld>
  <p:timing>
    <p:tnLst>
      <p:par>
        <p:cTn id="97" dur="indefinite" restart="never" nodeType="tmRoot">
          <p:childTnLst>
            <p:seq>
              <p:cTn id="9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1235520" y="659880"/>
            <a:ext cx="9668160" cy="1050480"/>
          </a:xfrm>
          <a:prstGeom prst="rect">
            <a:avLst/>
          </a:prstGeom>
          <a:noFill/>
          <a:ln>
            <a:noFill/>
          </a:ln>
        </p:spPr>
        <p:txBody>
          <a:bodyPr anchor="ctr">
            <a:normAutofit/>
          </a:bodyPr>
          <a:p>
            <a:pPr algn="ctr">
              <a:lnSpc>
                <a:spcPct val="100000"/>
              </a:lnSpc>
            </a:pPr>
            <a:r>
              <a:rPr b="0" lang="ru-RU" sz="4000" spc="-1" strike="noStrike">
                <a:solidFill>
                  <a:srgbClr val="000000"/>
                </a:solidFill>
                <a:uFill>
                  <a:solidFill>
                    <a:srgbClr val="ffffff"/>
                  </a:solidFill>
                </a:uFill>
                <a:latin typeface="Corbel"/>
              </a:rPr>
              <a:t>Колодец Тора, Орегон</a:t>
            </a:r>
            <a:br/>
            <a:endParaRPr b="0" lang="ru-RU" sz="4000" spc="-1" strike="noStrike">
              <a:solidFill>
                <a:srgbClr val="000000"/>
              </a:solidFill>
              <a:uFill>
                <a:solidFill>
                  <a:srgbClr val="ffffff"/>
                </a:solidFill>
              </a:uFill>
              <a:latin typeface="Corbel"/>
            </a:endParaRPr>
          </a:p>
        </p:txBody>
      </p:sp>
      <p:sp>
        <p:nvSpPr>
          <p:cNvPr id="144" name="TextShape 2"/>
          <p:cNvSpPr txBox="1"/>
          <p:nvPr/>
        </p:nvSpPr>
        <p:spPr>
          <a:xfrm>
            <a:off x="1409760" y="1219680"/>
            <a:ext cx="5447880" cy="5637960"/>
          </a:xfrm>
          <a:prstGeom prst="rect">
            <a:avLst/>
          </a:prstGeom>
          <a:noFill/>
          <a:ln>
            <a:noFill/>
          </a:ln>
        </p:spPr>
        <p:txBody>
          <a:bodyPr anchor="ctr">
            <a:normAutofit/>
          </a:bodyPr>
          <a:p>
            <a:pPr>
              <a:lnSpc>
                <a:spcPct val="100000"/>
              </a:lnSpc>
              <a:spcBef>
                <a:spcPts val="524"/>
              </a:spcBef>
              <a:spcAft>
                <a:spcPts val="601"/>
              </a:spcAft>
            </a:pPr>
            <a:r>
              <a:rPr b="0" lang="ru-RU" sz="2620" spc="-1" strike="noStrike">
                <a:solidFill>
                  <a:srgbClr val="000000"/>
                </a:solidFill>
                <a:uFill>
                  <a:solidFill>
                    <a:srgbClr val="ffffff"/>
                  </a:solidFill>
                </a:uFill>
                <a:latin typeface="Corbel"/>
              </a:rPr>
              <a:t>Колодец Тора — часть мыса Перпетуа — это каменная воронка, уходящая на несколько метров вглубь. Что находится на дне Колодца, до сих пор неизвестно, аквалангисты не рискуют спускаться туда — мешает сильное течение. Посетить воронку желательно за час до прилива: вода начинает быстро заливать Колодец Тора, а потом эффектно выстреливает вверх 6-метровым фонтаном брызг. </a:t>
            </a:r>
            <a:endParaRPr b="0" lang="ru-RU" sz="2620" spc="-1" strike="noStrike">
              <a:solidFill>
                <a:srgbClr val="000000"/>
              </a:solidFill>
              <a:uFill>
                <a:solidFill>
                  <a:srgbClr val="ffffff"/>
                </a:solidFill>
              </a:uFill>
              <a:latin typeface="Corbel"/>
            </a:endParaRPr>
          </a:p>
        </p:txBody>
      </p:sp>
      <p:pic>
        <p:nvPicPr>
          <p:cNvPr id="145" name="Рисунок 3" descr=""/>
          <p:cNvPicPr/>
          <p:nvPr/>
        </p:nvPicPr>
        <p:blipFill>
          <a:blip r:embed="rId1"/>
          <a:stretch/>
        </p:blipFill>
        <p:spPr>
          <a:xfrm>
            <a:off x="6858000" y="1929600"/>
            <a:ext cx="5072400" cy="3372840"/>
          </a:xfrm>
          <a:prstGeom prst="rect">
            <a:avLst/>
          </a:prstGeom>
          <a:ln>
            <a:noFill/>
          </a:ln>
        </p:spPr>
      </p:pic>
    </p:spTree>
  </p:cSld>
  <p:timing>
    <p:tnLst>
      <p:par>
        <p:cTn id="3" dur="indefinite" restart="never" nodeType="tmRoot">
          <p:childTnLst>
            <p:seq>
              <p:cTn id="4" dur="indefinite" nodeType="mainSeq">
                <p:childTnLst>
                  <p:par>
                    <p:cTn id="5" fill="hold">
                      <p:stCondLst>
                        <p:cond delay="0"/>
                      </p:stCondLst>
                      <p:childTnLst>
                        <p:par>
                          <p:cTn id="6" fill="hold">
                            <p:stCondLst>
                              <p:cond delay="0"/>
                            </p:stCondLst>
                            <p:childTnLst>
                              <p:par>
                                <p:cTn id="7" nodeType="withEffect" fill="hold" presetClass="entr" presetID="10">
                                  <p:stCondLst>
                                    <p:cond delay="250"/>
                                  </p:stCondLst>
                                  <p:childTnLst>
                                    <p:set>
                                      <p:cBhvr>
                                        <p:cTn id="8" dur="1" fill="hold">
                                          <p:stCondLst>
                                            <p:cond delay="0"/>
                                          </p:stCondLst>
                                        </p:cTn>
                                        <p:tgtEl>
                                          <p:spTgt spid="143"/>
                                        </p:tgtEl>
                                        <p:attrNameLst>
                                          <p:attrName>style.visibility</p:attrName>
                                        </p:attrNameLst>
                                      </p:cBhvr>
                                      <p:to>
                                        <p:strVal val="visible"/>
                                      </p:to>
                                    </p:set>
                                    <p:animEffect filter="fade" transition="in">
                                      <p:cBhvr additive="repl">
                                        <p:cTn id="9" dur="500"/>
                                        <p:tgtEl>
                                          <p:spTgt spid="143"/>
                                        </p:tgtEl>
                                      </p:cBhvr>
                                    </p:animEffect>
                                  </p:childTnLst>
                                </p:cTn>
                              </p:par>
                              <p:par>
                                <p:cTn id="10" nodeType="withEffect" fill="hold" presetClass="emph" presetID="6">
                                  <p:stCondLst>
                                    <p:cond delay="25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946440" y="399960"/>
            <a:ext cx="10018440" cy="1752120"/>
          </a:xfrm>
          <a:prstGeom prst="rect">
            <a:avLst/>
          </a:prstGeom>
          <a:noFill/>
          <a:ln>
            <a:noFill/>
          </a:ln>
        </p:spPr>
        <p:txBody>
          <a:bodyPr anchor="ctr">
            <a:normAutofit/>
          </a:bodyPr>
          <a:p>
            <a:pPr algn="ctr">
              <a:lnSpc>
                <a:spcPct val="100000"/>
              </a:lnSpc>
            </a:pPr>
            <a:r>
              <a:rPr b="0" lang="ru-RU" sz="4000" spc="-1" strike="noStrike">
                <a:solidFill>
                  <a:srgbClr val="000000"/>
                </a:solidFill>
                <a:uFill>
                  <a:solidFill>
                    <a:srgbClr val="ffffff"/>
                  </a:solidFill>
                </a:uFill>
                <a:latin typeface="Corbel"/>
              </a:rPr>
              <a:t>Скала Расколотое яблоко, </a:t>
            </a:r>
            <a:br/>
            <a:r>
              <a:rPr b="0" lang="ru-RU" sz="4000" spc="-1" strike="noStrike">
                <a:solidFill>
                  <a:srgbClr val="000000"/>
                </a:solidFill>
                <a:uFill>
                  <a:solidFill>
                    <a:srgbClr val="ffffff"/>
                  </a:solidFill>
                </a:uFill>
                <a:latin typeface="Corbel"/>
              </a:rPr>
              <a:t>Новая Зеландия</a:t>
            </a:r>
            <a:br/>
            <a:endParaRPr b="0" lang="ru-RU" sz="4000" spc="-1" strike="noStrike">
              <a:solidFill>
                <a:srgbClr val="000000"/>
              </a:solidFill>
              <a:uFill>
                <a:solidFill>
                  <a:srgbClr val="ffffff"/>
                </a:solidFill>
              </a:uFill>
              <a:latin typeface="Corbel"/>
            </a:endParaRPr>
          </a:p>
        </p:txBody>
      </p:sp>
      <p:sp>
        <p:nvSpPr>
          <p:cNvPr id="147" name="TextShape 2"/>
          <p:cNvSpPr txBox="1"/>
          <p:nvPr/>
        </p:nvSpPr>
        <p:spPr>
          <a:xfrm>
            <a:off x="1181520" y="1825560"/>
            <a:ext cx="5782320" cy="5032080"/>
          </a:xfrm>
          <a:prstGeom prst="rect">
            <a:avLst/>
          </a:prstGeom>
          <a:noFill/>
          <a:ln>
            <a:noFill/>
          </a:ln>
        </p:spPr>
        <p:txBody>
          <a:bodyPr anchor="ctr">
            <a:normAutofit/>
          </a:bodyPr>
          <a:p>
            <a:pPr>
              <a:lnSpc>
                <a:spcPct val="100000"/>
              </a:lnSpc>
              <a:spcBef>
                <a:spcPts val="479"/>
              </a:spcBef>
              <a:spcAft>
                <a:spcPts val="601"/>
              </a:spcAft>
            </a:pPr>
            <a:r>
              <a:rPr b="0" lang="ru-RU" sz="2400" spc="-1" strike="noStrike">
                <a:solidFill>
                  <a:srgbClr val="000000"/>
                </a:solidFill>
                <a:uFill>
                  <a:solidFill>
                    <a:srgbClr val="ffffff"/>
                  </a:solidFill>
                </a:uFill>
                <a:latin typeface="Corbel"/>
              </a:rPr>
              <a:t>Увидеть необычную скалу можно на северном побережье Юго-Восточного острова в Новой Зеландии, неподалёку от Тасманского залива. Гранитная скала действительно по форме напоминает яблоко, которое аккуратно разрезали ножом на две половинки. Тысячи туристов приезжают сюда, чтобы сделать впечатляющий снимок со скалой, напоминающей декорации к фильму про гигантов.</a:t>
            </a:r>
            <a:br/>
            <a:br/>
            <a:endParaRPr b="0" lang="ru-RU" sz="2400" spc="-1" strike="noStrike">
              <a:solidFill>
                <a:srgbClr val="000000"/>
              </a:solidFill>
              <a:uFill>
                <a:solidFill>
                  <a:srgbClr val="ffffff"/>
                </a:solidFill>
              </a:uFill>
              <a:latin typeface="Corbel"/>
            </a:endParaRPr>
          </a:p>
        </p:txBody>
      </p:sp>
      <p:pic>
        <p:nvPicPr>
          <p:cNvPr id="148" name="Рисунок 3" descr=""/>
          <p:cNvPicPr/>
          <p:nvPr/>
        </p:nvPicPr>
        <p:blipFill>
          <a:blip r:embed="rId1"/>
          <a:stretch/>
        </p:blipFill>
        <p:spPr>
          <a:xfrm>
            <a:off x="7192440" y="1104840"/>
            <a:ext cx="4999320" cy="3749400"/>
          </a:xfrm>
          <a:prstGeom prst="rect">
            <a:avLst/>
          </a:prstGeom>
          <a:ln>
            <a:noFill/>
          </a:ln>
        </p:spPr>
      </p:pic>
    </p:spTree>
  </p:cSld>
  <p:timing>
    <p:tnLst>
      <p:par>
        <p:cTn id="11" dur="indefinite" restart="never" nodeType="tmRoot">
          <p:childTnLst>
            <p:seq>
              <p:cTn id="12" dur="indefinite" nodeType="mainSeq">
                <p:childTnLst>
                  <p:par>
                    <p:cTn id="13" fill="hold">
                      <p:stCondLst>
                        <p:cond delay="0"/>
                      </p:stCondLst>
                      <p:childTnLst>
                        <p:par>
                          <p:cTn id="14" fill="hold">
                            <p:stCondLst>
                              <p:cond delay="0"/>
                            </p:stCondLst>
                            <p:childTnLst>
                              <p:par>
                                <p:cTn id="15" nodeType="withEffect" fill="hold" presetClass="entr" presetID="31">
                                  <p:stCondLst>
                                    <p:cond delay="0"/>
                                  </p:stCondLst>
                                  <p:childTnLst>
                                    <p:set>
                                      <p:cBhvr>
                                        <p:cTn id="16" dur="1" fill="hold">
                                          <p:stCondLst>
                                            <p:cond delay="0"/>
                                          </p:stCondLst>
                                        </p:cTn>
                                        <p:tgtEl>
                                          <p:spTgt spid="146"/>
                                        </p:tgtEl>
                                        <p:attrNameLst>
                                          <p:attrName>style.visibility</p:attrName>
                                        </p:attrNameLst>
                                      </p:cBhvr>
                                      <p:to>
                                        <p:strVal val="visible"/>
                                      </p:to>
                                    </p:set>
                                    <p:anim calcmode="lin" valueType="num">
                                      <p:cBhvr additive="repl">
                                        <p:cTn id="17" dur="750" fill="hold"/>
                                        <p:tgtEl>
                                          <p:spTgt spid="146"/>
                                        </p:tgtEl>
                                        <p:attrNameLst>
                                          <p:attrName/>
                                        </p:attrNameLst>
                                      </p:cBhvr>
                                      <p:tavLst>
                                        <p:tav tm="0">
                                          <p:val/>
                                        </p:tav>
                                        <p:tav tm="100000">
                                          <p:val>
                                            <p:strVal val="#ppt_w"/>
                                          </p:val>
                                        </p:tav>
                                      </p:tavLst>
                                    </p:anim>
                                    <p:anim calcmode="lin" valueType="num">
                                      <p:cBhvr additive="repl">
                                        <p:cTn id="18" dur="750" fill="hold"/>
                                        <p:tgtEl>
                                          <p:spTgt spid="146"/>
                                        </p:tgtEl>
                                        <p:attrNameLst>
                                          <p:attrName/>
                                        </p:attrNameLst>
                                      </p:cBhvr>
                                      <p:tavLst>
                                        <p:tav tm="0">
                                          <p:val/>
                                        </p:tav>
                                        <p:tav tm="100000">
                                          <p:val>
                                            <p:strVal val="#ppt_h"/>
                                          </p:val>
                                        </p:tav>
                                      </p:tavLst>
                                    </p:anim>
                                    <p:anim calcmode="lin" valueType="num">
                                      <p:cBhvr additive="repl">
                                        <p:cTn id="19" dur="750" fill="hold"/>
                                        <p:tgtEl>
                                          <p:spTgt spid="146"/>
                                        </p:tgtEl>
                                        <p:attrNameLst>
                                          <p:attrName/>
                                        </p:attrNameLst>
                                      </p:cBhvr>
                                      <p:tavLst>
                                        <p:tav tm="0">
                                          <p:val>
                                            <p:strVal val="90"/>
                                          </p:val>
                                        </p:tav>
                                        <p:tav tm="100000">
                                          <p:val>
                                            <p:strVal val="0"/>
                                          </p:val>
                                        </p:tav>
                                      </p:tavLst>
                                    </p:anim>
                                    <p:animEffect filter="fade" transition="in">
                                      <p:cBhvr additive="repl">
                                        <p:cTn id="20" dur="750"/>
                                        <p:tgtEl>
                                          <p:spTgt spid="1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1484280" y="685800"/>
            <a:ext cx="10018440" cy="1752120"/>
          </a:xfrm>
          <a:prstGeom prst="rect">
            <a:avLst/>
          </a:prstGeom>
          <a:noFill/>
          <a:ln>
            <a:noFill/>
          </a:ln>
        </p:spPr>
        <p:txBody>
          <a:bodyPr anchor="ctr"/>
          <a:p>
            <a:pPr algn="ctr">
              <a:lnSpc>
                <a:spcPct val="100000"/>
              </a:lnSpc>
            </a:pPr>
            <a:r>
              <a:rPr b="0" lang="ru-RU" sz="4000" spc="-1" strike="noStrike">
                <a:solidFill>
                  <a:srgbClr val="000000"/>
                </a:solidFill>
                <a:uFill>
                  <a:solidFill>
                    <a:srgbClr val="ffffff"/>
                  </a:solidFill>
                </a:uFill>
                <a:latin typeface="Corbel"/>
              </a:rPr>
              <a:t>Каньо-Кристалес, Колумбия</a:t>
            </a:r>
            <a:endParaRPr b="0" lang="ru-RU" sz="4000" spc="-1" strike="noStrike">
              <a:solidFill>
                <a:srgbClr val="000000"/>
              </a:solidFill>
              <a:uFill>
                <a:solidFill>
                  <a:srgbClr val="ffffff"/>
                </a:solidFill>
              </a:uFill>
              <a:latin typeface="Corbel"/>
            </a:endParaRPr>
          </a:p>
        </p:txBody>
      </p:sp>
      <p:sp>
        <p:nvSpPr>
          <p:cNvPr id="150" name="TextShape 2"/>
          <p:cNvSpPr txBox="1"/>
          <p:nvPr/>
        </p:nvSpPr>
        <p:spPr>
          <a:xfrm>
            <a:off x="1484280" y="2286000"/>
            <a:ext cx="10516680" cy="3809520"/>
          </a:xfrm>
          <a:prstGeom prst="rect">
            <a:avLst/>
          </a:prstGeom>
          <a:noFill/>
          <a:ln>
            <a:noFill/>
          </a:ln>
        </p:spPr>
        <p:txBody>
          <a:bodyPr anchor="ctr"/>
          <a:p>
            <a:pPr>
              <a:lnSpc>
                <a:spcPct val="100000"/>
              </a:lnSpc>
              <a:spcBef>
                <a:spcPts val="479"/>
              </a:spcBef>
              <a:spcAft>
                <a:spcPts val="601"/>
              </a:spcAft>
            </a:pPr>
            <a:r>
              <a:rPr b="0" lang="ru-RU" sz="2400" spc="-1" strike="noStrike">
                <a:solidFill>
                  <a:srgbClr val="000000"/>
                </a:solidFill>
                <a:uFill>
                  <a:solidFill>
                    <a:srgbClr val="ffffff"/>
                  </a:solidFill>
                </a:uFill>
                <a:latin typeface="Corbel"/>
              </a:rPr>
              <a:t>Каньо-Кристалес местные жители называют рекой пяти цветов — вода скользит над разноцветными мхами, и создаётся полная иллюзия, что река окрашена в разные цвета радуги. Лучше всего сюда приезжать в период с конца июля до декабря, когда река особенно яркая. Кроме того, здесь вы можете увидеть 420 различных видов птиц, 8 видов приматов и 10 особенных разновидностей земноводных. Местные осознали, насколько привлекательна их земля для туристов, и теперь проводят разнообразные экскурсии.</a:t>
            </a:r>
            <a:endParaRPr b="0" lang="ru-RU" sz="2400" spc="-1" strike="noStrike">
              <a:solidFill>
                <a:srgbClr val="000000"/>
              </a:solidFill>
              <a:uFill>
                <a:solidFill>
                  <a:srgbClr val="ffffff"/>
                </a:solidFill>
              </a:uFill>
              <a:latin typeface="Corbel"/>
            </a:endParaRPr>
          </a:p>
        </p:txBody>
      </p:sp>
    </p:spTree>
  </p:cSld>
  <p:timing>
    <p:tnLst>
      <p:par>
        <p:cTn id="21" dur="indefinite" restart="never" nodeType="tmRoot">
          <p:childTnLst>
            <p:seq>
              <p:cTn id="22" dur="indefinite" nodeType="mainSeq">
                <p:childTnLst>
                  <p:par>
                    <p:cTn id="23" fill="hold">
                      <p:stCondLst>
                        <p:cond delay="0"/>
                      </p:stCondLst>
                      <p:childTnLst>
                        <p:par>
                          <p:cTn id="24" fill="hold">
                            <p:stCondLst>
                              <p:cond delay="0"/>
                            </p:stCondLst>
                            <p:childTnLst>
                              <p:par>
                                <p:cTn id="25" nodeType="withEffect" fill="hold" presetClass="emph" presetID="6">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Рисунок 1" descr=""/>
          <p:cNvPicPr/>
          <p:nvPr/>
        </p:nvPicPr>
        <p:blipFill>
          <a:blip r:embed="rId1"/>
          <a:stretch/>
        </p:blipFill>
        <p:spPr>
          <a:xfrm>
            <a:off x="0" y="1794960"/>
            <a:ext cx="10085760" cy="5062680"/>
          </a:xfrm>
          <a:prstGeom prst="rect">
            <a:avLst/>
          </a:prstGeom>
          <a:ln>
            <a:noFill/>
          </a:ln>
        </p:spPr>
      </p:pic>
      <p:sp>
        <p:nvSpPr>
          <p:cNvPr id="152" name="CustomShape 1"/>
          <p:cNvSpPr/>
          <p:nvPr/>
        </p:nvSpPr>
        <p:spPr>
          <a:xfrm>
            <a:off x="2145600" y="348480"/>
            <a:ext cx="6095520" cy="1431000"/>
          </a:xfrm>
          <a:prstGeom prst="rect">
            <a:avLst/>
          </a:prstGeom>
          <a:noFill/>
          <a:ln>
            <a:noFill/>
          </a:ln>
        </p:spPr>
        <p:style>
          <a:lnRef idx="0"/>
          <a:fillRef idx="0"/>
          <a:effectRef idx="0"/>
          <a:fontRef idx="minor"/>
        </p:style>
        <p:txBody>
          <a:bodyPr lIns="90000" rIns="90000" tIns="45000" bIns="45000"/>
          <a:p>
            <a:pPr>
              <a:lnSpc>
                <a:spcPct val="100000"/>
              </a:lnSpc>
            </a:pPr>
            <a:r>
              <a:rPr b="0" lang="ru-RU" sz="4400" spc="-1" strike="noStrike">
                <a:solidFill>
                  <a:srgbClr val="000000"/>
                </a:solidFill>
                <a:uFill>
                  <a:solidFill>
                    <a:srgbClr val="ffffff"/>
                  </a:solidFill>
                </a:uFill>
                <a:latin typeface="Calibri Light"/>
              </a:rPr>
              <a:t>Каньо-Кристалес, Колумбия</a:t>
            </a:r>
            <a:endParaRPr b="0" lang="ru-RU" sz="4400" spc="-1" strike="noStrike">
              <a:solidFill>
                <a:srgbClr val="000000"/>
              </a:solidFill>
              <a:uFill>
                <a:solidFill>
                  <a:srgbClr val="ffffff"/>
                </a:solidFill>
              </a:uFill>
              <a:latin typeface="Arial"/>
            </a:endParaRPr>
          </a:p>
        </p:txBody>
      </p:sp>
    </p:spTree>
  </p:cSld>
  <p:timing>
    <p:tnLst>
      <p:par>
        <p:cTn id="26" dur="indefinite" restart="never" nodeType="tmRoot">
          <p:childTnLst>
            <p:seq>
              <p:cTn id="27" dur="indefinite" nodeType="mainSeq">
                <p:childTnLst>
                  <p:par>
                    <p:cTn id="28" fill="hold">
                      <p:stCondLst>
                        <p:cond delay="0"/>
                      </p:stCondLst>
                      <p:childTnLst>
                        <p:par>
                          <p:cTn id="29" fill="hold">
                            <p:stCondLst>
                              <p:cond delay="0"/>
                            </p:stCondLst>
                            <p:childTnLst>
                              <p:par>
                                <p:cTn id="30" nodeType="withEffect" fill="hold" presetClass="emph" presetID="16">
                                  <p:stCondLst>
                                    <p:cond delay="0"/>
                                  </p:stCondLst>
                                  <p:childTnLst>
                                    <p:set>
                                      <p:cBhvr>
                                        <p:cTn id="31" dur="500" fill="hold"/>
                                        <p:tgtEl>
                                          <p:spTgt spid="152"/>
                                        </p:tgtEl>
                                        <p:attrNameLst>
                                          <p:attrName/>
                                        </p:attrNameLst>
                                      </p:cBhvr>
                                      <p:to>
                                        <p:strVal val="rgb(52,-103,94)"/>
                                      </p:to>
                                    </p:set>
                                    <p:set>
                                      <p:cBhvr>
                                        <p:cTn id="32" dur="500" fill="hold"/>
                                        <p:tgtEl>
                                          <p:spTgt spid="152"/>
                                        </p:tgtEl>
                                        <p:attrNameLst>
                                          <p:attrName/>
                                        </p:attrNameLst>
                                      </p:cBhvr>
                                      <p:to>
                                        <p:strVal val="rgb(52,-103,94)"/>
                                      </p:to>
                                    </p:set>
                                    <p:set>
                                      <p:cBhvr>
                                        <p:cTn id="33" dur="500" fill="hold"/>
                                        <p:tgtEl>
                                          <p:spTgt spid="152"/>
                                        </p:tgtEl>
                                        <p:attrNameLst>
                                          <p:attrName/>
                                        </p:attrNameLst>
                                      </p:cBhvr>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1484280" y="685800"/>
            <a:ext cx="10018440" cy="1752120"/>
          </a:xfrm>
          <a:prstGeom prst="rect">
            <a:avLst/>
          </a:prstGeom>
          <a:noFill/>
          <a:ln>
            <a:noFill/>
          </a:ln>
        </p:spPr>
        <p:txBody>
          <a:bodyPr anchor="ctr">
            <a:normAutofit/>
          </a:bodyPr>
          <a:p>
            <a:pPr algn="ctr">
              <a:lnSpc>
                <a:spcPct val="100000"/>
              </a:lnSpc>
            </a:pPr>
            <a:r>
              <a:rPr b="1" lang="ru-RU" sz="4000" spc="-1" strike="noStrike">
                <a:solidFill>
                  <a:srgbClr val="000000"/>
                </a:solidFill>
                <a:uFill>
                  <a:solidFill>
                    <a:srgbClr val="ffffff"/>
                  </a:solidFill>
                </a:uFill>
                <a:latin typeface="Corbel"/>
              </a:rPr>
              <a:t>Клилук , Канада</a:t>
            </a:r>
            <a:br/>
            <a:br/>
            <a:endParaRPr b="0" lang="ru-RU" sz="4000" spc="-1" strike="noStrike">
              <a:solidFill>
                <a:srgbClr val="000000"/>
              </a:solidFill>
              <a:uFill>
                <a:solidFill>
                  <a:srgbClr val="ffffff"/>
                </a:solidFill>
              </a:uFill>
              <a:latin typeface="Corbel"/>
            </a:endParaRPr>
          </a:p>
        </p:txBody>
      </p:sp>
      <p:sp>
        <p:nvSpPr>
          <p:cNvPr id="154" name="TextShape 2"/>
          <p:cNvSpPr txBox="1"/>
          <p:nvPr/>
        </p:nvSpPr>
        <p:spPr>
          <a:xfrm>
            <a:off x="1484280" y="1027800"/>
            <a:ext cx="10014480" cy="4763520"/>
          </a:xfrm>
          <a:prstGeom prst="rect">
            <a:avLst/>
          </a:prstGeom>
          <a:noFill/>
          <a:ln>
            <a:noFill/>
          </a:ln>
        </p:spPr>
        <p:txBody>
          <a:bodyPr anchor="ctr"/>
          <a:p>
            <a:pPr>
              <a:lnSpc>
                <a:spcPct val="100000"/>
              </a:lnSpc>
              <a:spcBef>
                <a:spcPts val="479"/>
              </a:spcBef>
              <a:spcAft>
                <a:spcPts val="601"/>
              </a:spcAft>
            </a:pPr>
            <a:r>
              <a:rPr b="0" lang="ru-RU" sz="2400" spc="-1" strike="noStrike">
                <a:solidFill>
                  <a:srgbClr val="000000"/>
                </a:solidFill>
                <a:uFill>
                  <a:solidFill>
                    <a:srgbClr val="ffffff"/>
                  </a:solidFill>
                </a:uFill>
                <a:latin typeface="Corbel"/>
              </a:rPr>
              <a:t>Клилук, или Пятнистое озеро, — водоём в Британской Колумбии, рядом с городом Осойос. Вода озера насыщена минералами (сульфатом магния, кальцием, натрием, серебром и титаном). Поэтому в летнее время на его поверхности образуются причудливые пятна, которые, в зависимости от погоды, окрашиваются в разные цвета. Стоит ли говорить, что вода в озере обладает сильным лечебным действием.</a:t>
            </a:r>
            <a:endParaRPr b="0" lang="ru-RU" sz="2400" spc="-1" strike="noStrike">
              <a:solidFill>
                <a:srgbClr val="000000"/>
              </a:solidFill>
              <a:uFill>
                <a:solidFill>
                  <a:srgbClr val="ffffff"/>
                </a:solidFill>
              </a:uFill>
              <a:latin typeface="Corbel"/>
            </a:endParaRPr>
          </a:p>
        </p:txBody>
      </p:sp>
    </p:spTree>
  </p:cSld>
  <p:timing>
    <p:tnLst>
      <p:par>
        <p:cTn id="34" dur="indefinite" restart="never" nodeType="tmRoot">
          <p:childTnLst>
            <p:seq>
              <p:cTn id="35" dur="indefinite" nodeType="mainSeq">
                <p:childTnLst>
                  <p:par>
                    <p:cTn id="36" fill="hold">
                      <p:stCondLst>
                        <p:cond delay="0"/>
                      </p:stCondLst>
                      <p:childTnLst>
                        <p:par>
                          <p:cTn id="37" fill="hold">
                            <p:stCondLst>
                              <p:cond delay="0"/>
                            </p:stCondLst>
                            <p:childTnLst>
                              <p:par>
                                <p:cTn id="38" nodeType="withEffect" fill="hold" presetClass="emph" presetID="6">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 name="Рисунок 1" descr=""/>
          <p:cNvPicPr/>
          <p:nvPr/>
        </p:nvPicPr>
        <p:blipFill>
          <a:blip r:embed="rId1"/>
          <a:stretch/>
        </p:blipFill>
        <p:spPr>
          <a:xfrm>
            <a:off x="0" y="1330200"/>
            <a:ext cx="12191760" cy="5527440"/>
          </a:xfrm>
          <a:prstGeom prst="rect">
            <a:avLst/>
          </a:prstGeom>
          <a:ln>
            <a:noFill/>
          </a:ln>
        </p:spPr>
      </p:pic>
      <p:sp>
        <p:nvSpPr>
          <p:cNvPr id="156" name="CustomShape 1"/>
          <p:cNvSpPr/>
          <p:nvPr/>
        </p:nvSpPr>
        <p:spPr>
          <a:xfrm>
            <a:off x="4152960" y="422280"/>
            <a:ext cx="7276680" cy="1325160"/>
          </a:xfrm>
          <a:prstGeom prst="rect">
            <a:avLst/>
          </a:prstGeom>
          <a:noFill/>
          <a:ln>
            <a:noFill/>
          </a:ln>
        </p:spPr>
        <p:style>
          <a:lnRef idx="0"/>
          <a:fillRef idx="0"/>
          <a:effectRef idx="0"/>
          <a:fontRef idx="minor"/>
        </p:style>
        <p:txBody>
          <a:bodyPr lIns="90000" rIns="90000" tIns="45000" bIns="45000">
            <a:normAutofit/>
          </a:bodyPr>
          <a:p>
            <a:pPr>
              <a:lnSpc>
                <a:spcPct val="90000"/>
              </a:lnSpc>
            </a:pPr>
            <a:r>
              <a:rPr b="0" lang="ru-RU" sz="4400" spc="-1" strike="noStrike">
                <a:solidFill>
                  <a:srgbClr val="000000"/>
                </a:solidFill>
                <a:uFill>
                  <a:solidFill>
                    <a:srgbClr val="ffffff"/>
                  </a:solidFill>
                </a:uFill>
                <a:latin typeface="Corbel"/>
              </a:rPr>
              <a:t>Клилук , Канада</a:t>
            </a:r>
            <a:br/>
            <a:br/>
            <a:endParaRPr b="0" lang="ru-RU" sz="44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dur="indefinite" nodeType="mainSeq">
                <p:childTnLst>
                  <p:par>
                    <p:cTn id="41" fill="hold">
                      <p:stCondLst>
                        <p:cond delay="0"/>
                      </p:stCondLst>
                      <p:childTnLst>
                        <p:par>
                          <p:cTn id="42" fill="hold">
                            <p:stCondLst>
                              <p:cond delay="0"/>
                            </p:stCondLst>
                            <p:childTnLst>
                              <p:par>
                                <p:cTn id="43" nodeType="withEffect" fill="hold" presetClass="emph" presetID="6">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1484280" y="685800"/>
            <a:ext cx="10018440" cy="1752120"/>
          </a:xfrm>
          <a:prstGeom prst="rect">
            <a:avLst/>
          </a:prstGeom>
          <a:noFill/>
          <a:ln>
            <a:noFill/>
          </a:ln>
        </p:spPr>
        <p:txBody>
          <a:bodyPr anchor="ctr"/>
          <a:p>
            <a:pPr algn="ctr">
              <a:lnSpc>
                <a:spcPct val="100000"/>
              </a:lnSpc>
            </a:pPr>
            <a:r>
              <a:rPr b="1" lang="ru-RU" sz="4000" spc="-1" strike="noStrike">
                <a:solidFill>
                  <a:srgbClr val="000000"/>
                </a:solidFill>
                <a:uFill>
                  <a:solidFill>
                    <a:srgbClr val="ffffff"/>
                  </a:solidFill>
                </a:uFill>
                <a:latin typeface="Corbel"/>
              </a:rPr>
              <a:t>Ворота в Ад, Туркменистан</a:t>
            </a:r>
            <a:endParaRPr b="0" lang="ru-RU" sz="4000" spc="-1" strike="noStrike">
              <a:solidFill>
                <a:srgbClr val="000000"/>
              </a:solidFill>
              <a:uFill>
                <a:solidFill>
                  <a:srgbClr val="ffffff"/>
                </a:solidFill>
              </a:uFill>
              <a:latin typeface="Corbel"/>
            </a:endParaRPr>
          </a:p>
        </p:txBody>
      </p:sp>
      <p:sp>
        <p:nvSpPr>
          <p:cNvPr id="158" name="TextShape 2"/>
          <p:cNvSpPr txBox="1"/>
          <p:nvPr/>
        </p:nvSpPr>
        <p:spPr>
          <a:xfrm>
            <a:off x="1484280" y="2438280"/>
            <a:ext cx="10018440" cy="3123720"/>
          </a:xfrm>
          <a:prstGeom prst="rect">
            <a:avLst/>
          </a:prstGeom>
          <a:noFill/>
          <a:ln>
            <a:noFill/>
          </a:ln>
        </p:spPr>
        <p:txBody>
          <a:bodyPr anchor="ctr"/>
          <a:p>
            <a:pPr>
              <a:lnSpc>
                <a:spcPct val="100000"/>
              </a:lnSpc>
              <a:spcBef>
                <a:spcPts val="479"/>
              </a:spcBef>
              <a:spcAft>
                <a:spcPts val="601"/>
              </a:spcAft>
            </a:pPr>
            <a:br/>
            <a:r>
              <a:rPr b="0" lang="ru-RU" sz="2400" spc="-1" strike="noStrike">
                <a:solidFill>
                  <a:srgbClr val="000000"/>
                </a:solidFill>
                <a:uFill>
                  <a:solidFill>
                    <a:srgbClr val="ffffff"/>
                  </a:solidFill>
                </a:uFill>
                <a:latin typeface="Corbel"/>
              </a:rPr>
              <a:t>Это место в пустыне Каракум в Туркменистане прозвали Ворота в Ад, оно образовалось после неудачного бурения в поисках газа. При бурении в 1971 году вся техника, включая буровую установку, провалились в образовавшийся кратер, который был заполнен газом. Чтобы избежать несчастных случаев и отравления, было принято решение этот газ поджечь и с тех пор, он продолжает гореть уже более 40 лет.</a:t>
            </a:r>
            <a:endParaRPr b="0" lang="ru-RU" sz="2400" spc="-1" strike="noStrike">
              <a:solidFill>
                <a:srgbClr val="000000"/>
              </a:solidFill>
              <a:uFill>
                <a:solidFill>
                  <a:srgbClr val="ffffff"/>
                </a:solidFill>
              </a:uFill>
              <a:latin typeface="Corbel"/>
            </a:endParaRPr>
          </a:p>
        </p:txBody>
      </p:sp>
    </p:spTree>
  </p:cSld>
  <p:timing>
    <p:tnLst>
      <p:par>
        <p:cTn id="44" dur="indefinite" restart="never" nodeType="tmRoot">
          <p:childTnLst>
            <p:seq>
              <p:cTn id="45" dur="indefinite" nodeType="mainSeq">
                <p:childTnLst>
                  <p:par>
                    <p:cTn id="46" fill="hold">
                      <p:stCondLst>
                        <p:cond delay="0"/>
                      </p:stCondLst>
                      <p:childTnLst>
                        <p:par>
                          <p:cTn id="47" fill="hold">
                            <p:stCondLst>
                              <p:cond delay="0"/>
                            </p:stCondLst>
                            <p:childTnLst>
                              <p:par>
                                <p:cTn id="48" nodeType="withEffect" fill="hold" presetClass="emph" presetID="6">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293400" y="0"/>
            <a:ext cx="10515240" cy="1325160"/>
          </a:xfrm>
          <a:prstGeom prst="rect">
            <a:avLst/>
          </a:prstGeom>
          <a:noFill/>
          <a:ln>
            <a:noFill/>
          </a:ln>
        </p:spPr>
        <p:txBody>
          <a:bodyPr anchor="ctr"/>
          <a:p>
            <a:pPr algn="ctr">
              <a:lnSpc>
                <a:spcPct val="100000"/>
              </a:lnSpc>
            </a:pPr>
            <a:r>
              <a:rPr b="1" lang="ru-RU" sz="4000" spc="-1" strike="noStrike">
                <a:solidFill>
                  <a:srgbClr val="000000"/>
                </a:solidFill>
                <a:uFill>
                  <a:solidFill>
                    <a:srgbClr val="ffffff"/>
                  </a:solidFill>
                </a:uFill>
                <a:latin typeface="Corbel"/>
              </a:rPr>
              <a:t>Ворота в Ад, Туркменистан</a:t>
            </a:r>
            <a:endParaRPr b="0" lang="ru-RU" sz="4000" spc="-1" strike="noStrike">
              <a:solidFill>
                <a:srgbClr val="000000"/>
              </a:solidFill>
              <a:uFill>
                <a:solidFill>
                  <a:srgbClr val="ffffff"/>
                </a:solidFill>
              </a:uFill>
              <a:latin typeface="Corbel"/>
            </a:endParaRPr>
          </a:p>
        </p:txBody>
      </p:sp>
      <p:pic>
        <p:nvPicPr>
          <p:cNvPr id="160" name="Объект 3" descr=""/>
          <p:cNvPicPr/>
          <p:nvPr/>
        </p:nvPicPr>
        <p:blipFill>
          <a:blip r:embed="rId1"/>
          <a:stretch/>
        </p:blipFill>
        <p:spPr>
          <a:xfrm>
            <a:off x="0" y="1080720"/>
            <a:ext cx="12191760" cy="5776920"/>
          </a:xfrm>
          <a:prstGeom prst="rect">
            <a:avLst/>
          </a:prstGeom>
          <a:ln>
            <a:noFill/>
          </a:ln>
        </p:spPr>
      </p:pic>
    </p:spTree>
  </p:cSld>
  <p:timing>
    <p:tnLst>
      <p:par>
        <p:cTn id="49" dur="indefinite" restart="never" nodeType="tmRoot">
          <p:childTnLst>
            <p:seq>
              <p:cTn id="50" dur="indefinite" nodeType="mainSeq">
                <p:childTnLst>
                  <p:par>
                    <p:cTn id="51" fill="hold">
                      <p:stCondLst>
                        <p:cond delay="0"/>
                      </p:stCondLst>
                      <p:childTnLst>
                        <p:par>
                          <p:cTn id="52" fill="hold">
                            <p:stCondLst>
                              <p:cond delay="0"/>
                            </p:stCondLst>
                            <p:childTnLst>
                              <p:par>
                                <p:cTn id="53" nodeType="withEffect" fill="hold" presetClass="emph" presetID="16">
                                  <p:stCondLst>
                                    <p:cond delay="0"/>
                                  </p:stCondLst>
                                  <p:childTnLst>
                                    <p:set>
                                      <p:cBhvr>
                                        <p:cTn id="54" dur="500" fill="hold"/>
                                        <p:tgtEl>
                                          <p:spTgt spid="159"/>
                                        </p:tgtEl>
                                        <p:attrNameLst>
                                          <p:attrName/>
                                        </p:attrNameLst>
                                      </p:cBhvr>
                                      <p:to>
                                        <p:strVal val="rgb(99,38,-82)"/>
                                      </p:to>
                                    </p:set>
                                    <p:set>
                                      <p:cBhvr>
                                        <p:cTn id="55" dur="500" fill="hold"/>
                                        <p:tgtEl>
                                          <p:spTgt spid="159"/>
                                        </p:tgtEl>
                                        <p:attrNameLst>
                                          <p:attrName/>
                                        </p:attrNameLst>
                                      </p:cBhvr>
                                      <p:to>
                                        <p:strVal val="rgb(99,38,-82)"/>
                                      </p:to>
                                    </p:set>
                                    <p:set>
                                      <p:cBhvr>
                                        <p:cTn id="56" dur="500" fill="hold"/>
                                        <p:tgtEl>
                                          <p:spTgt spid="159"/>
                                        </p:tgtEl>
                                        <p:attrNameLst>
                                          <p:attrName/>
                                        </p:attrNameLst>
                                      </p:cBhvr>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TM03457496[[fn=Параллакс]]</Template>
  <TotalTime>209</TotalTime>
  <Application>LibreOffice/5.3.2.2$Windows_x86 LibreOffice_project/6cd4f1ef626f15116896b1d8e1398b56da0d0ee1</Application>
  <Words>369</Words>
  <Paragraphs>26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2019-02-20T09:24:44Z</dcterms:created>
  <dc:creator>Пользователь</dc:creator>
  <dc:description/>
  <dc:language>ru-RU</dc:language>
  <cp:lastModifiedBy/>
  <dcterms:modified xsi:type="dcterms:W3CDTF">2019-03-10T14:33:57Z</dcterms:modified>
  <cp:revision>13</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Широкоэкранный</vt:lpwstr>
  </property>
  <property fmtid="{D5CDD505-2E9C-101B-9397-08002B2CF9AE}" pid="9" name="ScaleCrop">
    <vt:bool>0</vt:bool>
  </property>
  <property fmtid="{D5CDD505-2E9C-101B-9397-08002B2CF9AE}" pid="10" name="ShareDoc">
    <vt:bool>0</vt:bool>
  </property>
  <property fmtid="{D5CDD505-2E9C-101B-9397-08002B2CF9AE}" pid="11" name="Slides">
    <vt:i4>17</vt:i4>
  </property>
</Properties>
</file>