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46"/>
    <a:srgbClr val="13C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8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68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6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14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7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4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2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8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6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5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1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4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8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6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2040-6F66-43F8-8ABE-6E63E87138E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090711-4A34-4501-A1C8-6637408D3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eduniver.com/Medical/Biology/255.html" TargetMode="External"/><Relationship Id="rId3" Type="http://schemas.openxmlformats.org/officeDocument/2006/relationships/hyperlink" Target="http://promtu.ru/dobyicha-resursov/vozdeystvie-na-ekologiyu-posle-dobyichi-iskopaemyih#i" TargetMode="External"/><Relationship Id="rId7" Type="http://schemas.openxmlformats.org/officeDocument/2006/relationships/hyperlink" Target="https://meduniver.com/Medical/Biology/257.html" TargetMode="External"/><Relationship Id="rId2" Type="http://schemas.openxmlformats.org/officeDocument/2006/relationships/hyperlink" Target="http://promtu.ru/dobyicha-resursov/vozdeystvie-na-ekologiyu-posle-dobyichi-iskopaemyih#i-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univer.com/Medical/Biology/251.html" TargetMode="External"/><Relationship Id="rId5" Type="http://schemas.openxmlformats.org/officeDocument/2006/relationships/hyperlink" Target="https://naturae.ru/stati-o-prirode/prirodnye-yavleniya/" TargetMode="External"/><Relationship Id="rId4" Type="http://schemas.openxmlformats.org/officeDocument/2006/relationships/hyperlink" Target="https://naturae.ru/ekologiya/ekologicheskie-problem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-342900"/>
            <a:ext cx="12450856" cy="7600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494" y="4128247"/>
            <a:ext cx="812650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экологические проблемы и их решение</a:t>
            </a:r>
            <a:endParaRPr lang="ru-RU" sz="5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Muzyka_dlya_prezentacii-Bez_nazvaniy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8011" y="17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243">
        <p:circle/>
      </p:transition>
    </mc:Choice>
    <mc:Fallback xmlns="">
      <p:transition spd="slow" advTm="1124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8182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95" objId="6"/>
        <p14:triggerEvt type="onClick" time="296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945" y="272716"/>
            <a:ext cx="7857066" cy="1058779"/>
          </a:xfrm>
        </p:spPr>
        <p:txBody>
          <a:bodyPr>
            <a:normAutofit fontScale="90000"/>
          </a:bodyPr>
          <a:lstStyle/>
          <a:p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гидросферы нефтепродуктами, тяжелыми металлами и др.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64" y="1331495"/>
            <a:ext cx="8309811" cy="510138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наиболее распространенных и вредных загрязняющих веществ относятся нефть, ежегодное поступление которой в моря и океаны, по данным ООН, достигает 6 - 7 млн. т. Ожидается дальнейший рост загрязнений нефтью из-за постоянного увеличения объема ее добычи, особенно с континентального шельфа.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металлы в отличие от органических ядов, попадая в организм, не подвергаются превращениям, накапливаются, их трудно вывести. По степени опасности металлы можно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расположить: соединения ртути; свинец; примеси цинка; наличие меди; хром; особую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составляют радиоактивные металлы.</a:t>
            </a:r>
          </a:p>
        </p:txBody>
      </p:sp>
      <p:pic>
        <p:nvPicPr>
          <p:cNvPr id="1026" name="Picture 2" descr="http://ndecosystems.ru/uploaded/800-HI_58404-OElfaesser__c__Kevin_Schafer_WWF-Ca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4772526"/>
            <a:ext cx="3320716" cy="16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46" y="3031098"/>
            <a:ext cx="2556225" cy="1741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53" y="898359"/>
            <a:ext cx="3213717" cy="21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1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135">
        <p15:prstTrans prst="wind"/>
      </p:transition>
    </mc:Choice>
    <mc:Fallback xmlns="">
      <p:transition spd="slow" advTm="12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/>
          <a:stretch/>
        </p:blipFill>
        <p:spPr>
          <a:xfrm>
            <a:off x="-401053" y="-169445"/>
            <a:ext cx="12978064" cy="72189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124" y="-169445"/>
            <a:ext cx="7728729" cy="1090863"/>
          </a:xfrm>
        </p:spPr>
        <p:txBody>
          <a:bodyPr>
            <a:normAutofit/>
          </a:bodyPr>
          <a:lstStyle/>
          <a:p>
            <a:pPr algn="ctr"/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глобальных экологических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390" y="910890"/>
            <a:ext cx="5133473" cy="5472362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кардинального улучшения экологической обстановки, как на земле в целом, так и в отдельно взятой стране, необходимо осуществлять меры такого характера:</a:t>
            </a:r>
          </a:p>
          <a:p>
            <a:pPr fontAlgn="base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Правового. Они включают в себя создание законов об охране окружающей среды. Немаловажное значение имеют и международные соглашения.</a:t>
            </a:r>
          </a:p>
          <a:p>
            <a:pPr fontAlgn="base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Экономического. Ликвидация последствий техногенного воздействия на природу требует серьезных финансовых вливаний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  <a:p>
            <a:pPr fontAlgn="base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66022" y="910890"/>
            <a:ext cx="5325978" cy="5936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Технологического. В этой области есть, где разойтись изобретателям и рационализатора. Применение новых технологий в добывающей, металлургической и транспортной отрасли промышленности, позволит свести до минимума загрязнение окружающей среды. Основной задачей является создание экологически чистых источников энергии.</a:t>
            </a:r>
          </a:p>
          <a:p>
            <a:pPr fontAlgn="base"/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Архитектурные. Целесообразно озеленять большие и малые населенные пункты, делить их территорию на зоны с помощью насаждений. Немаловажное значение имеет высадка насаждений вокруг предприятий и вдоль дорог.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99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803">
        <p15:prstTrans prst="drape"/>
      </p:transition>
    </mc:Choice>
    <mc:Fallback xmlns="">
      <p:transition spd="slow" advTm="7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298078" cy="600635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6" y="1465729"/>
            <a:ext cx="8565776" cy="412824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promtu.ru/dobyicha-resursov/vozdeystvie-na-ekologiyu-posle-dobyichi-iskopaemyih#i-4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promtu.ru/dobyicha-resursov/vozdeystvie-na-ekologiyu-posle-dobyichi-iskopaemyih#i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https://naturae.ru/ekologiya/ekologicheskie-problemy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https://naturae.ru/stati-o-prirode/prirodnye-yavleniya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meduniver.com/Medical/Biology/251.html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meduniver.com/Medical/Biology/257.html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meduniver.com/Medical/Biology/255.html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1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236" y="540326"/>
            <a:ext cx="4966856" cy="622069"/>
          </a:xfrm>
        </p:spPr>
        <p:txBody>
          <a:bodyPr>
            <a:normAutofit/>
          </a:bodyPr>
          <a:lstStyle/>
          <a:p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</a:t>
            </a:r>
            <a:endParaRPr lang="ru-RU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0" y="1481050"/>
            <a:ext cx="10009545" cy="4407132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атмосферы газами, угроза парникового эффекта;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и деградация лесных массивов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почв, Заболачивания, опустынивание;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большого количества видов растений и животных;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Радиационное загрязнение обширных участков с трагическими последствиями;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Изъятие из недр огромных масс природных ресурсов;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гидросферы нефтепродуктами, тяжелыми металлами и др.</a:t>
            </a:r>
          </a:p>
        </p:txBody>
      </p:sp>
    </p:spTree>
    <p:extLst>
      <p:ext uri="{BB962C8B-B14F-4D97-AF65-F5344CB8AC3E}">
        <p14:creationId xmlns:p14="http://schemas.microsoft.com/office/powerpoint/2010/main" val="3703106098"/>
      </p:ext>
    </p:extLst>
  </p:cSld>
  <p:clrMapOvr>
    <a:masterClrMapping/>
  </p:clrMapOvr>
  <p:transition spd="slow" advTm="11044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019" y="288758"/>
            <a:ext cx="5867845" cy="818147"/>
          </a:xfrm>
        </p:spPr>
        <p:txBody>
          <a:bodyPr>
            <a:normAutofit/>
          </a:bodyPr>
          <a:lstStyle/>
          <a:p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атмосферы газами</a:t>
            </a:r>
            <a:endParaRPr lang="ru-RU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4" y="994609"/>
            <a:ext cx="7760813" cy="529389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состав воздушной среды влияет как человек, так и природа. Естественные источники загрязнения атмосферы: вулканы в период активности, лесные пожары, почвенная эрозия,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пыльные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бури, разложение живых организмов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последние 100 лет в естественных источниках загрязнения виноват именно человек.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крупных промышленных центрах часто наблюдается такое неприятное явление, как смог. Скопление частиц пыли, воды и дыма в воздухе снижает видимость на дорогах, из-за чего учащается количество ДТП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у здоровых людей, надышавшихся аэрозолей, может сильно болеть голова, наблюдаться слезотечение и першение в горле.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0" t="44889" r="15727" b="2514"/>
          <a:stretch/>
        </p:blipFill>
        <p:spPr>
          <a:xfrm>
            <a:off x="8133347" y="2639537"/>
            <a:ext cx="3449054" cy="1860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7" y="697831"/>
            <a:ext cx="2911137" cy="1941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7" y="4493488"/>
            <a:ext cx="2390274" cy="17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84225"/>
      </p:ext>
    </p:extLst>
  </p:cSld>
  <p:clrMapOvr>
    <a:masterClrMapping/>
  </p:clrMapOvr>
  <p:transition spd="slow" advTm="1225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81" y="288758"/>
            <a:ext cx="7231424" cy="577516"/>
          </a:xfrm>
        </p:spPr>
        <p:txBody>
          <a:bodyPr>
            <a:normAutofit/>
          </a:bodyPr>
          <a:lstStyle/>
          <a:p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и деградация лесных массивов</a:t>
            </a:r>
            <a:endParaRPr lang="ru-RU" sz="3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26" y="1106905"/>
            <a:ext cx="8582528" cy="545431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- один из типов растительного покрова Земли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взгляде из космоса на нашу планету видно, что на ней преобладают цвета двух огромных пространств, как бы поделивших ее поверхность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два океана - вода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Лесом покрыто около 30% суши нашей планеты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на процессы обезлесения существенное влияние оказывает загрязнение окружающей среды, в первую очередь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атмосферы, это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нередко приводит к деградации лесных массивов. Лесные сообщества чутко реагируют на увеличение содержания в окружающей среде диоксида серы, что проявляется в возникновении губительных кислотных дождей.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06" y="866275"/>
            <a:ext cx="3393796" cy="1909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63" y="4629150"/>
            <a:ext cx="2900939" cy="1932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54" y="2775286"/>
            <a:ext cx="3070365" cy="185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123">
        <p:split orient="vert"/>
      </p:transition>
    </mc:Choice>
    <mc:Fallback xmlns="">
      <p:transition spd="slow" advTm="131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1" y="342901"/>
            <a:ext cx="8496299" cy="57340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деградации лесных массивов, также существенно влияет и вырубка леса, пожоги. 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настоящему времени более 50% первоначальной площади влажных тропических лесов лишились лесного покрова в результате вырубки, выпаса скота, заготовки древесины и расширения сельскохозяйственных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угодий.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сведение и деградация будут продолжаться современными темпами, то тропические леса исчезнут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десятилетия.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вырубки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лесов влияет на увеличение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диоксида углерода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 - это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кстати, является одной из причин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глобального потепления; уменьшение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вырабатываемого лесами кислорода и ухудшение качества очищения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воздуха; нарушение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 климата в том регионе, где наблюдается обезлесение. Это происходит по той причине, что леса поддерживают климат и делают его более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мягким и др.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342901"/>
            <a:ext cx="3067050" cy="2044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87601"/>
            <a:ext cx="2760131" cy="2070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80" y="4457700"/>
            <a:ext cx="325120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275">
        <p14:reveal/>
      </p:transition>
    </mc:Choice>
    <mc:Fallback xmlns="">
      <p:transition spd="slow" advTm="112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036" y="266700"/>
            <a:ext cx="8199966" cy="685800"/>
          </a:xfrm>
        </p:spPr>
        <p:txBody>
          <a:bodyPr>
            <a:normAutofit/>
          </a:bodyPr>
          <a:lstStyle/>
          <a:p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почв, </a:t>
            </a:r>
            <a:r>
              <a:rPr lang="ru-RU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заболачивания</a:t>
            </a:r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опустынивание</a:t>
            </a:r>
            <a:endParaRPr lang="ru-RU" sz="3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143000"/>
            <a:ext cx="7791450" cy="284104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Опустынивание – это распространенная проблема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деградации земельных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ресурсов. Она состоит в том, что плодородные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превращаются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пустыни, лишенные влаги и растительности.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территории становятся непригодными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жизни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а только некоторые виды флоры и фауны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приспособиться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жизни в подобных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15" y="814596"/>
            <a:ext cx="3112385" cy="2064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09" y="3984045"/>
            <a:ext cx="3674352" cy="2204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10" y="4504174"/>
            <a:ext cx="2816362" cy="187757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42900" y="3984045"/>
            <a:ext cx="7936615" cy="284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Деградация почвы включает процессы эрозии, сопровождается изменениями почвенной флоры и фауны, снижением плодородия, неблагоприятными изменениями в напочвенном растительном покрове, формированием бесплодных, пустынных земель.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2155244"/>
            <a:ext cx="2926082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16380"/>
      </p:ext>
    </p:extLst>
  </p:cSld>
  <p:clrMapOvr>
    <a:masterClrMapping/>
  </p:clrMapOvr>
  <p:transition spd="slow" advTm="1085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171450"/>
            <a:ext cx="8245302" cy="1028700"/>
          </a:xfrm>
        </p:spPr>
        <p:txBody>
          <a:bodyPr>
            <a:normAutofit/>
          </a:bodyPr>
          <a:lstStyle/>
          <a:p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большого количества видов растений и животных</a:t>
            </a:r>
            <a:endParaRPr lang="ru-RU" sz="3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28751"/>
            <a:ext cx="8477250" cy="4724399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планете становится всё меньше и меньше растений и животных: одни виды исчезают, численность других сокращается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численности того или иного вида происходит по разным причинам. В одном случае это массовая охота, рыболовный промысел или сбор яиц. В другом -- вырубка лесов, распашка степи или строительство гидростанций, т. е. уничтожение не самого животного, а среды его обитания.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и растения находятся под угрозой исчезновения только в силу естественных причин, как правило, изменений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климата, 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Красных книгах все виды распределены по разным категориям, в зависимости от их современного состояния и тенденций изменения.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22" y="853654"/>
            <a:ext cx="2959127" cy="2019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3" y="2873376"/>
            <a:ext cx="2765247" cy="1835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3" y="4708523"/>
            <a:ext cx="2959127" cy="1972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0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157">
        <p14:doors dir="vert"/>
      </p:transition>
    </mc:Choice>
    <mc:Fallback xmlns="">
      <p:transition spd="slow" advTm="111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071" y="144379"/>
            <a:ext cx="7680603" cy="1026695"/>
          </a:xfrm>
        </p:spPr>
        <p:txBody>
          <a:bodyPr>
            <a:normAutofit/>
          </a:bodyPr>
          <a:lstStyle/>
          <a:p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Радиационное загрязнение обширных участков с трагическими последствиями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475874"/>
            <a:ext cx="8758989" cy="588745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Радиоактивное загрязнение происходит в зависимости от объекта – источника радиоактивных веществ. Данный вид загрязнения может произойти по причине испытаний ядерного оружия либо из-за аварии на атомной электростанции. На данный момент в мире существует 430 атомных реакторов, 46 из которых находится в России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радиоактивного загрязнения,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 интенсивное освоение земель сельскохозяйственного назначения; тяжелая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крушение спутников и космических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кораблей; теплоэлектростанции;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каменного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угля; захоронение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отходов; выбросы радиации АЭС; испытание ядерного оружия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89" y="1216343"/>
            <a:ext cx="2627117" cy="1713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89" y="2689412"/>
            <a:ext cx="2627117" cy="2135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24" y="4641462"/>
            <a:ext cx="2898648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1531">
        <p14:warp dir="in"/>
      </p:transition>
    </mc:Choice>
    <mc:Fallback xmlns="">
      <p:transition spd="slow" advTm="11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103" y="208546"/>
            <a:ext cx="6092434" cy="1026695"/>
          </a:xfrm>
        </p:spPr>
        <p:txBody>
          <a:bodyPr>
            <a:normAutofit/>
          </a:bodyPr>
          <a:lstStyle/>
          <a:p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Изъятие из недр огромных масс природных ресурсов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235242"/>
            <a:ext cx="8807115" cy="535806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является страной с широко развитой добывающей отраслью, имеет месторождения основных сырьевых ресурсов. Вопросы негативного влияния добычи и переработки сырья очень актуальны, поскольку эти процессы затрагивают все сферы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Земли: литосферу; атмосферу: воду; животный мир.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Масштабы добычи полезных ископаемых велики – в расчете на одного жителя Земли в год добывается до 20 тонн сырья, из которых менее 10% переходит в конечный продукт, а остальные 90%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отходы, 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экономности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видов добычи, особенно открытого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этого растет вероятность обвалов, оползней, разломов близлежащей к руднику территории. Создаются антропогенные формы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рельефа: карьеры; отвалы; терриконы; овраги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2669568"/>
            <a:ext cx="3039181" cy="1990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358" y="4660231"/>
            <a:ext cx="2847537" cy="1840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07" y="914400"/>
            <a:ext cx="2808269" cy="17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924">
        <p15:prstTrans prst="fallOver"/>
      </p:transition>
    </mc:Choice>
    <mc:Fallback xmlns="">
      <p:transition spd="slow" advTm="109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445</TotalTime>
  <Words>1008</Words>
  <Application>Microsoft Office PowerPoint</Application>
  <PresentationFormat>Широкоэкранный</PresentationFormat>
  <Paragraphs>48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Экологические проблемы</vt:lpstr>
      <vt:lpstr>Загрязнение атмосферы газами</vt:lpstr>
      <vt:lpstr>Вырубка и деградация лесных массивов</vt:lpstr>
      <vt:lpstr>Презентация PowerPoint</vt:lpstr>
      <vt:lpstr>Эрозия почв, заболачивания, опустынивание</vt:lpstr>
      <vt:lpstr>Уничтожение большого количества видов растений и животных</vt:lpstr>
      <vt:lpstr>Радиационное загрязнение обширных участков с трагическими последствиями</vt:lpstr>
      <vt:lpstr>Изъятие из недр огромных масс природных ресурсов</vt:lpstr>
      <vt:lpstr>Загрязнение гидросферы нефтепродуктами, тяжелыми металлами и др. </vt:lpstr>
      <vt:lpstr>Некоторые решения глобальных экологических проблем</vt:lpstr>
      <vt:lpstr>Список литературы:</vt:lpstr>
    </vt:vector>
  </TitlesOfParts>
  <Company>Romeo1994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Геолог</dc:creator>
  <cp:lastModifiedBy>Геолог</cp:lastModifiedBy>
  <cp:revision>43</cp:revision>
  <dcterms:created xsi:type="dcterms:W3CDTF">2019-02-14T13:24:16Z</dcterms:created>
  <dcterms:modified xsi:type="dcterms:W3CDTF">2019-03-10T07:08:56Z</dcterms:modified>
</cp:coreProperties>
</file>